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4"/>
  </p:notesMasterIdLst>
  <p:sldIdLst>
    <p:sldId id="939" r:id="rId2"/>
    <p:sldId id="1052" r:id="rId3"/>
    <p:sldId id="1030" r:id="rId4"/>
    <p:sldId id="1045" r:id="rId5"/>
    <p:sldId id="1046" r:id="rId6"/>
    <p:sldId id="1047" r:id="rId7"/>
    <p:sldId id="1048" r:id="rId8"/>
    <p:sldId id="1049" r:id="rId9"/>
    <p:sldId id="1050" r:id="rId10"/>
    <p:sldId id="1051" r:id="rId11"/>
    <p:sldId id="1044" r:id="rId12"/>
    <p:sldId id="1014" r:id="rId13"/>
  </p:sldIdLst>
  <p:sldSz cx="9144000" cy="5143500" type="screen16x9"/>
  <p:notesSz cx="6858000" cy="9144000"/>
  <p:embeddedFontLst>
    <p:embeddedFont>
      <p:font typeface="Calibri" panose="020F0502020204030204" pitchFamily="34" charset="0"/>
      <p:regular r:id="rId15"/>
      <p:bold r:id="rId16"/>
      <p:italic r:id="rId17"/>
      <p:boldItalic r:id="rId18"/>
    </p:embeddedFont>
    <p:embeddedFont>
      <p:font typeface="Noto Sans Symbols" panose="020B0604020202020204" charset="0"/>
      <p:regular r:id="rId19"/>
      <p:bold r:id="rId20"/>
      <p:italic r:id="rId21"/>
      <p:boldItalic r:id="rId22"/>
    </p:embeddedFont>
    <p:embeddedFont>
      <p:font typeface="Public Sans" panose="020B0604020202020204" charset="0"/>
      <p:regular r:id="rId23"/>
      <p:bold r:id="rId24"/>
      <p:italic r:id="rId25"/>
      <p:boldItalic r:id="rId2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395">
          <p15:clr>
            <a:srgbClr val="A4A3A4"/>
          </p15:clr>
        </p15:guide>
        <p15:guide id="2" pos="2880">
          <p15:clr>
            <a:srgbClr val="9AA0A6"/>
          </p15:clr>
        </p15:guide>
        <p15:guide id="3" orient="horz" pos="1429">
          <p15:clr>
            <a:srgbClr val="A4A3A4"/>
          </p15:clr>
        </p15:guide>
        <p15:guide id="4" pos="423">
          <p15:clr>
            <a:srgbClr val="A4A3A4"/>
          </p15:clr>
        </p15:guide>
        <p15:guide id="5" orient="horz" pos="158">
          <p15:clr>
            <a:srgbClr val="A4A3A4"/>
          </p15:clr>
        </p15:guide>
        <p15:guide id="6" orient="horz" pos="2787">
          <p15:clr>
            <a:srgbClr val="A4A3A4"/>
          </p15:clr>
        </p15:guide>
        <p15:guide id="7" pos="2001">
          <p15:clr>
            <a:srgbClr val="A4A3A4"/>
          </p15:clr>
        </p15:guide>
        <p15:guide id="8" pos="3388">
          <p15:clr>
            <a:srgbClr val="A4A3A4"/>
          </p15:clr>
        </p15:guide>
      </p15:sldGuideLst>
    </p:ext>
    <p:ext uri="http://customooxmlschemas.google.com/">
      <go:slidesCustomData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18" roundtripDataSignature="AMtx7mhygj3pJX0gNDob92vJYq78sG9pW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B366E"/>
    <a:srgbClr val="22366A"/>
    <a:srgbClr val="6C8DAE"/>
    <a:srgbClr val="0F467C"/>
    <a:srgbClr val="BD8738"/>
    <a:srgbClr val="BC7D2C"/>
    <a:srgbClr val="114F8D"/>
    <a:srgbClr val="152889"/>
    <a:srgbClr val="B2031D"/>
    <a:srgbClr val="E3D8D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930" autoAdjust="0"/>
    <p:restoredTop sz="95680" autoAdjust="0"/>
  </p:normalViewPr>
  <p:slideViewPr>
    <p:cSldViewPr snapToGrid="0">
      <p:cViewPr varScale="1">
        <p:scale>
          <a:sx n="124" d="100"/>
          <a:sy n="124" d="100"/>
        </p:scale>
        <p:origin x="538" y="82"/>
      </p:cViewPr>
      <p:guideLst>
        <p:guide orient="horz" pos="2395"/>
        <p:guide pos="2880"/>
        <p:guide orient="horz" pos="1429"/>
        <p:guide pos="423"/>
        <p:guide orient="horz" pos="158"/>
        <p:guide orient="horz" pos="2787"/>
        <p:guide pos="2001"/>
        <p:guide pos="3388"/>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26" Type="http://schemas.openxmlformats.org/officeDocument/2006/relationships/font" Target="fonts/font12.fntdata"/><Relationship Id="rId219"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7.fntdata"/><Relationship Id="rId22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font" Target="fonts/font11.fntdata"/><Relationship Id="rId218" Type="http://customschemas.google.com/relationships/presentationmetadata" Target="metadata"/><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22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0.fntdata"/><Relationship Id="rId22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font" Target="fonts/font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240624928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9.png"/><Relationship Id="rId1" Type="http://schemas.openxmlformats.org/officeDocument/2006/relationships/slideMaster" Target="../slideMasters/slideMaster1.xml"/><Relationship Id="rId4" Type="http://schemas.openxmlformats.org/officeDocument/2006/relationships/image" Target="../media/image30.png"/></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9.png"/><Relationship Id="rId1" Type="http://schemas.openxmlformats.org/officeDocument/2006/relationships/slideMaster" Target="../slideMasters/slideMaster1.xml"/><Relationship Id="rId4" Type="http://schemas.openxmlformats.org/officeDocument/2006/relationships/image" Target="../media/image31.png"/></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9.png"/><Relationship Id="rId1" Type="http://schemas.openxmlformats.org/officeDocument/2006/relationships/slideMaster" Target="../slideMasters/slideMaster1.xml"/><Relationship Id="rId4" Type="http://schemas.openxmlformats.org/officeDocument/2006/relationships/image" Target="../media/image30.png"/></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9.png"/><Relationship Id="rId1" Type="http://schemas.openxmlformats.org/officeDocument/2006/relationships/slideMaster" Target="../slideMasters/slideMaster1.xml"/><Relationship Id="rId4" Type="http://schemas.openxmlformats.org/officeDocument/2006/relationships/image" Target="../media/image31.png"/></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2.png"/><Relationship Id="rId1" Type="http://schemas.openxmlformats.org/officeDocument/2006/relationships/slideMaster" Target="../slideMasters/slideMaster1.xml"/><Relationship Id="rId4" Type="http://schemas.openxmlformats.org/officeDocument/2006/relationships/image" Target="../media/image33.png"/></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4.png"/><Relationship Id="rId1" Type="http://schemas.openxmlformats.org/officeDocument/2006/relationships/slideMaster" Target="../slideMasters/slideMaster1.xml"/><Relationship Id="rId5" Type="http://schemas.openxmlformats.org/officeDocument/2006/relationships/image" Target="../media/image36.png"/><Relationship Id="rId4" Type="http://schemas.openxmlformats.org/officeDocument/2006/relationships/image" Target="../media/image35.png"/></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 Id="rId4" Type="http://schemas.openxmlformats.org/officeDocument/2006/relationships/image" Target="../media/image37.png"/></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8.jpg"/><Relationship Id="rId1"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9.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9.jpg"/><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0.png"/><Relationship Id="rId1" Type="http://schemas.openxmlformats.org/officeDocument/2006/relationships/slideMaster" Target="../slideMasters/slideMaster1.xml"/><Relationship Id="rId4" Type="http://schemas.openxmlformats.org/officeDocument/2006/relationships/image" Target="../media/image41.jpg"/></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2.jpg"/><Relationship Id="rId1" Type="http://schemas.openxmlformats.org/officeDocument/2006/relationships/slideMaster" Target="../slideMasters/slideMaster1.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43.png"/><Relationship Id="rId1" Type="http://schemas.openxmlformats.org/officeDocument/2006/relationships/slideMaster" Target="../slideMasters/slideMaster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0.jpg"/><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0.jpg"/><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2.svg"/></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2.svg"/></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4.svg"/></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preserve="1" userDrawn="1">
  <p:cSld name="First page 2">
    <p:spTree>
      <p:nvGrpSpPr>
        <p:cNvPr id="1" name="Shape 12"/>
        <p:cNvGrpSpPr/>
        <p:nvPr/>
      </p:nvGrpSpPr>
      <p:grpSpPr>
        <a:xfrm>
          <a:off x="0" y="0"/>
          <a:ext cx="0" cy="0"/>
          <a:chOff x="0" y="0"/>
          <a:chExt cx="0" cy="0"/>
        </a:xfrm>
      </p:grpSpPr>
      <p:pic>
        <p:nvPicPr>
          <p:cNvPr id="2" name="Picture 1" descr="Diagram&#10;&#10;Description automatically generated">
            <a:extLst>
              <a:ext uri="{FF2B5EF4-FFF2-40B4-BE49-F238E27FC236}">
                <a16:creationId xmlns:a16="http://schemas.microsoft.com/office/drawing/2014/main" id="{65C87C49-393E-4EC3-8EBA-8260E3C00781}"/>
              </a:ext>
            </a:extLst>
          </p:cNvPr>
          <p:cNvPicPr>
            <a:picLocks noChangeAspect="1"/>
          </p:cNvPicPr>
          <p:nvPr userDrawn="1"/>
        </p:nvPicPr>
        <p:blipFill>
          <a:blip r:embed="rId2"/>
          <a:stretch>
            <a:fillRect/>
          </a:stretch>
        </p:blipFill>
        <p:spPr>
          <a:xfrm>
            <a:off x="0" y="4141"/>
            <a:ext cx="9144000" cy="5135217"/>
          </a:xfrm>
          <a:prstGeom prst="rect">
            <a:avLst/>
          </a:prstGeom>
        </p:spPr>
      </p:pic>
      <p:cxnSp>
        <p:nvCxnSpPr>
          <p:cNvPr id="4" name="Google Shape;131;p215">
            <a:extLst>
              <a:ext uri="{FF2B5EF4-FFF2-40B4-BE49-F238E27FC236}">
                <a16:creationId xmlns:a16="http://schemas.microsoft.com/office/drawing/2014/main" id="{FCCEB412-AFE0-83DC-9D2D-2FE57ACD91E9}"/>
              </a:ext>
            </a:extLst>
          </p:cNvPr>
          <p:cNvCxnSpPr>
            <a:cxnSpLocks/>
          </p:cNvCxnSpPr>
          <p:nvPr userDrawn="1"/>
        </p:nvCxnSpPr>
        <p:spPr>
          <a:xfrm>
            <a:off x="343814" y="3257405"/>
            <a:ext cx="527043" cy="0"/>
          </a:xfrm>
          <a:prstGeom prst="straightConnector1">
            <a:avLst/>
          </a:prstGeom>
          <a:noFill/>
          <a:ln w="28575" cap="flat" cmpd="sng">
            <a:solidFill>
              <a:srgbClr val="22366A"/>
            </a:solidFill>
            <a:prstDash val="solid"/>
            <a:round/>
            <a:headEnd type="none" w="sm" len="sm"/>
            <a:tailEnd type="none" w="sm" len="sm"/>
          </a:ln>
        </p:spPr>
      </p:cxnSp>
      <p:sp>
        <p:nvSpPr>
          <p:cNvPr id="18" name="Text Placeholder 16">
            <a:extLst>
              <a:ext uri="{FF2B5EF4-FFF2-40B4-BE49-F238E27FC236}">
                <a16:creationId xmlns:a16="http://schemas.microsoft.com/office/drawing/2014/main" id="{E4F24F4E-3379-1FF8-7DC2-9A8E27ABBFE8}"/>
              </a:ext>
            </a:extLst>
          </p:cNvPr>
          <p:cNvSpPr>
            <a:spLocks noGrp="1"/>
          </p:cNvSpPr>
          <p:nvPr>
            <p:ph type="body" sz="quarter" idx="11"/>
          </p:nvPr>
        </p:nvSpPr>
        <p:spPr>
          <a:xfrm>
            <a:off x="261254" y="2640951"/>
            <a:ext cx="3311679" cy="440556"/>
          </a:xfrm>
          <a:prstGeom prst="rect">
            <a:avLst/>
          </a:prstGeom>
        </p:spPr>
        <p:txBody>
          <a:bodyPr/>
          <a:lstStyle>
            <a:lvl1pPr>
              <a:defRPr sz="2400" b="1">
                <a:solidFill>
                  <a:schemeClr val="bg2"/>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18707266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reserve="1" userDrawn="1">
  <p:cSld name="Contents">
    <p:spTree>
      <p:nvGrpSpPr>
        <p:cNvPr id="1" name="Shape 37"/>
        <p:cNvGrpSpPr/>
        <p:nvPr/>
      </p:nvGrpSpPr>
      <p:grpSpPr>
        <a:xfrm>
          <a:off x="0" y="0"/>
          <a:ext cx="0" cy="0"/>
          <a:chOff x="0" y="0"/>
          <a:chExt cx="0" cy="0"/>
        </a:xfrm>
      </p:grpSpPr>
      <p:sp>
        <p:nvSpPr>
          <p:cNvPr id="2" name="Google Shape;45;p35">
            <a:extLst>
              <a:ext uri="{FF2B5EF4-FFF2-40B4-BE49-F238E27FC236}">
                <a16:creationId xmlns:a16="http://schemas.microsoft.com/office/drawing/2014/main" id="{371BB4ED-6ED1-BF2D-13CD-4479117BF9CA}"/>
              </a:ext>
            </a:extLst>
          </p:cNvPr>
          <p:cNvSpPr/>
          <p:nvPr userDrawn="1"/>
        </p:nvSpPr>
        <p:spPr>
          <a:xfrm>
            <a:off x="0" y="0"/>
            <a:ext cx="9144000" cy="5143500"/>
          </a:xfrm>
          <a:prstGeom prst="rect">
            <a:avLst/>
          </a:prstGeom>
          <a:solidFill>
            <a:srgbClr val="F2F2F2"/>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7" name="Google Shape;13;p29" descr="Shape&#10;&#10;Description automatically generated with low confidence">
            <a:extLst>
              <a:ext uri="{FF2B5EF4-FFF2-40B4-BE49-F238E27FC236}">
                <a16:creationId xmlns:a16="http://schemas.microsoft.com/office/drawing/2014/main" id="{978A1E7D-CEE6-FDE2-538F-61CF8CF5CD8B}"/>
              </a:ext>
            </a:extLst>
          </p:cNvPr>
          <p:cNvPicPr preferRelativeResize="0"/>
          <p:nvPr userDrawn="1"/>
        </p:nvPicPr>
        <p:blipFill rotWithShape="1">
          <a:blip r:embed="rId2">
            <a:alphaModFix/>
          </a:blip>
          <a:srcRect/>
          <a:stretch/>
        </p:blipFill>
        <p:spPr>
          <a:xfrm>
            <a:off x="0" y="6"/>
            <a:ext cx="9143990" cy="5143494"/>
          </a:xfrm>
          <a:prstGeom prst="rect">
            <a:avLst/>
          </a:prstGeom>
          <a:noFill/>
          <a:ln>
            <a:noFill/>
          </a:ln>
        </p:spPr>
      </p:pic>
      <p:sp>
        <p:nvSpPr>
          <p:cNvPr id="3" name="Google Shape;47;p35">
            <a:extLst>
              <a:ext uri="{FF2B5EF4-FFF2-40B4-BE49-F238E27FC236}">
                <a16:creationId xmlns:a16="http://schemas.microsoft.com/office/drawing/2014/main" id="{6AA7F32A-915F-6E63-FB24-279664568367}"/>
              </a:ext>
            </a:extLst>
          </p:cNvPr>
          <p:cNvSpPr>
            <a:spLocks noGrp="1"/>
          </p:cNvSpPr>
          <p:nvPr>
            <p:ph type="pic" idx="2"/>
          </p:nvPr>
        </p:nvSpPr>
        <p:spPr>
          <a:xfrm>
            <a:off x="4734046" y="638171"/>
            <a:ext cx="4417249" cy="4030832"/>
          </a:xfrm>
          <a:prstGeom prst="rect">
            <a:avLst/>
          </a:prstGeom>
          <a:noFill/>
          <a:ln>
            <a:noFill/>
          </a:ln>
        </p:spPr>
        <p:txBody>
          <a:bodyPr anchor="ctr"/>
          <a:lstStyle>
            <a:lvl1pPr algn="ctr">
              <a:defRPr sz="3200" b="1" i="1">
                <a:latin typeface="Public Sans" pitchFamily="2" charset="77"/>
              </a:defRPr>
            </a:lvl1pPr>
          </a:lstStyle>
          <a:p>
            <a:endParaRPr lang="en-US" dirty="0"/>
          </a:p>
        </p:txBody>
      </p:sp>
      <p:sp>
        <p:nvSpPr>
          <p:cNvPr id="4" name="Google Shape;48;p35">
            <a:extLst>
              <a:ext uri="{FF2B5EF4-FFF2-40B4-BE49-F238E27FC236}">
                <a16:creationId xmlns:a16="http://schemas.microsoft.com/office/drawing/2014/main" id="{5F64051F-BD83-CC5F-9893-F009B36C0673}"/>
              </a:ext>
            </a:extLst>
          </p:cNvPr>
          <p:cNvSpPr/>
          <p:nvPr userDrawn="1"/>
        </p:nvSpPr>
        <p:spPr>
          <a:xfrm>
            <a:off x="0" y="638171"/>
            <a:ext cx="4734046" cy="4030832"/>
          </a:xfrm>
          <a:prstGeom prst="rect">
            <a:avLst/>
          </a:prstGeom>
          <a:solidFill>
            <a:schemeClr val="accent4"/>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dirty="0">
              <a:solidFill>
                <a:schemeClr val="lt1"/>
              </a:solidFill>
              <a:latin typeface="Arial"/>
              <a:ea typeface="Arial"/>
              <a:cs typeface="Arial"/>
              <a:sym typeface="Arial"/>
            </a:endParaRPr>
          </a:p>
        </p:txBody>
      </p:sp>
      <p:sp>
        <p:nvSpPr>
          <p:cNvPr id="5" name="Google Shape;49;p35">
            <a:extLst>
              <a:ext uri="{FF2B5EF4-FFF2-40B4-BE49-F238E27FC236}">
                <a16:creationId xmlns:a16="http://schemas.microsoft.com/office/drawing/2014/main" id="{B5904564-343E-43A6-8304-343F02ACA662}"/>
              </a:ext>
            </a:extLst>
          </p:cNvPr>
          <p:cNvSpPr/>
          <p:nvPr userDrawn="1"/>
        </p:nvSpPr>
        <p:spPr>
          <a:xfrm>
            <a:off x="0" y="819942"/>
            <a:ext cx="144711" cy="323530"/>
          </a:xfrm>
          <a:prstGeom prst="rect">
            <a:avLst/>
          </a:prstGeom>
          <a:solidFill>
            <a:schemeClr val="bg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6" name="Google Shape;50;p35">
            <a:extLst>
              <a:ext uri="{FF2B5EF4-FFF2-40B4-BE49-F238E27FC236}">
                <a16:creationId xmlns:a16="http://schemas.microsoft.com/office/drawing/2014/main" id="{1D5EC03E-3187-4335-1ABE-6ED2663D566A}"/>
              </a:ext>
            </a:extLst>
          </p:cNvPr>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lvl="0" algn="l">
              <a:lnSpc>
                <a:spcPct val="100000"/>
              </a:lnSpc>
              <a:spcBef>
                <a:spcPts val="0"/>
              </a:spcBef>
              <a:spcAft>
                <a:spcPts val="0"/>
              </a:spcAft>
              <a:buClr>
                <a:schemeClr val="lt1"/>
              </a:buClr>
              <a:buSzPts val="1700"/>
              <a:buFont typeface="Public Sans"/>
              <a:buNone/>
              <a:defRPr sz="1700" b="1" i="0">
                <a:solidFill>
                  <a:schemeClr val="lt1"/>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8" name="Text Placeholder 16">
            <a:extLst>
              <a:ext uri="{FF2B5EF4-FFF2-40B4-BE49-F238E27FC236}">
                <a16:creationId xmlns:a16="http://schemas.microsoft.com/office/drawing/2014/main" id="{265DD762-38DD-C279-9899-CD72B84833A4}"/>
              </a:ext>
            </a:extLst>
          </p:cNvPr>
          <p:cNvSpPr>
            <a:spLocks noGrp="1"/>
          </p:cNvSpPr>
          <p:nvPr>
            <p:ph type="body" sz="quarter" idx="13"/>
          </p:nvPr>
        </p:nvSpPr>
        <p:spPr>
          <a:xfrm>
            <a:off x="144711" y="1295658"/>
            <a:ext cx="4343206" cy="3036421"/>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3751257600"/>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102;p40" descr="Background pattern&#10;&#10;Description automatically generated with medium confidence">
            <a:extLst>
              <a:ext uri="{FF2B5EF4-FFF2-40B4-BE49-F238E27FC236}">
                <a16:creationId xmlns:a16="http://schemas.microsoft.com/office/drawing/2014/main" id="{D7DC5B5A-E77D-1DB0-4BEA-9DE2B58CFC39}"/>
              </a:ext>
            </a:extLst>
          </p:cNvPr>
          <p:cNvPicPr preferRelativeResize="0"/>
          <p:nvPr userDrawn="1"/>
        </p:nvPicPr>
        <p:blipFill rotWithShape="1">
          <a:blip r:embed="rId2">
            <a:alphaModFix/>
          </a:blip>
          <a:srcRect/>
          <a:stretch/>
        </p:blipFill>
        <p:spPr>
          <a:xfrm>
            <a:off x="0" y="0"/>
            <a:ext cx="9144000" cy="5143500"/>
          </a:xfrm>
          <a:prstGeom prst="rect">
            <a:avLst/>
          </a:prstGeom>
          <a:noFill/>
          <a:ln>
            <a:noFill/>
          </a:ln>
        </p:spPr>
      </p:pic>
      <p:pic>
        <p:nvPicPr>
          <p:cNvPr id="3" name="Google Shape;103;p40" descr="A group of people sitting at a table&#10;&#10;Description automatically generated with low confidence">
            <a:extLst>
              <a:ext uri="{FF2B5EF4-FFF2-40B4-BE49-F238E27FC236}">
                <a16:creationId xmlns:a16="http://schemas.microsoft.com/office/drawing/2014/main" id="{0C270861-4395-9818-4594-D0FC73143EBF}"/>
              </a:ext>
            </a:extLst>
          </p:cNvPr>
          <p:cNvPicPr preferRelativeResize="0"/>
          <p:nvPr userDrawn="1"/>
        </p:nvPicPr>
        <p:blipFill rotWithShape="1">
          <a:blip r:embed="rId3">
            <a:alphaModFix/>
          </a:blip>
          <a:srcRect l="11613" t="29182"/>
          <a:stretch/>
        </p:blipFill>
        <p:spPr>
          <a:xfrm>
            <a:off x="4864308" y="0"/>
            <a:ext cx="4279692" cy="5143500"/>
          </a:xfrm>
          <a:prstGeom prst="rect">
            <a:avLst/>
          </a:prstGeom>
          <a:noFill/>
          <a:ln>
            <a:noFill/>
          </a:ln>
        </p:spPr>
      </p:pic>
      <p:pic>
        <p:nvPicPr>
          <p:cNvPr id="7" name="Google Shape;27;p33" descr="Shape&#10;&#10;Description automatically generated with low confidence">
            <a:extLst>
              <a:ext uri="{FF2B5EF4-FFF2-40B4-BE49-F238E27FC236}">
                <a16:creationId xmlns:a16="http://schemas.microsoft.com/office/drawing/2014/main" id="{22D4393B-E3C3-77F2-3BA6-9C70462A933D}"/>
              </a:ext>
            </a:extLst>
          </p:cNvPr>
          <p:cNvPicPr preferRelativeResize="0"/>
          <p:nvPr userDrawn="1"/>
        </p:nvPicPr>
        <p:blipFill rotWithShape="1">
          <a:blip r:embed="rId4">
            <a:alphaModFix/>
          </a:blip>
          <a:srcRect/>
          <a:stretch/>
        </p:blipFill>
        <p:spPr>
          <a:xfrm>
            <a:off x="0" y="0"/>
            <a:ext cx="9144000" cy="5143500"/>
          </a:xfrm>
          <a:prstGeom prst="rect">
            <a:avLst/>
          </a:prstGeom>
          <a:noFill/>
          <a:ln>
            <a:noFill/>
          </a:ln>
        </p:spPr>
      </p:pic>
      <p:sp>
        <p:nvSpPr>
          <p:cNvPr id="4" name="Google Shape;105;p40">
            <a:extLst>
              <a:ext uri="{FF2B5EF4-FFF2-40B4-BE49-F238E27FC236}">
                <a16:creationId xmlns:a16="http://schemas.microsoft.com/office/drawing/2014/main" id="{9937CF76-8657-42F6-47AA-704424092896}"/>
              </a:ext>
            </a:extLst>
          </p:cNvPr>
          <p:cNvSpPr/>
          <p:nvPr userDrawn="1"/>
        </p:nvSpPr>
        <p:spPr>
          <a:xfrm>
            <a:off x="0" y="1107751"/>
            <a:ext cx="4864308" cy="2927999"/>
          </a:xfrm>
          <a:prstGeom prst="rect">
            <a:avLst/>
          </a:prstGeom>
          <a:solidFill>
            <a:schemeClr val="bg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5" name="Google Shape;106;p40">
            <a:extLst>
              <a:ext uri="{FF2B5EF4-FFF2-40B4-BE49-F238E27FC236}">
                <a16:creationId xmlns:a16="http://schemas.microsoft.com/office/drawing/2014/main" id="{096EF65E-6F1B-BD03-63A2-00CC40F3A2A0}"/>
              </a:ext>
            </a:extLst>
          </p:cNvPr>
          <p:cNvSpPr/>
          <p:nvPr userDrawn="1"/>
        </p:nvSpPr>
        <p:spPr>
          <a:xfrm>
            <a:off x="185197" y="1339045"/>
            <a:ext cx="69448" cy="2465408"/>
          </a:xfrm>
          <a:prstGeom prst="rect">
            <a:avLst/>
          </a:prstGeom>
          <a:solidFill>
            <a:schemeClr val="l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8" name="Google Shape;50;p35">
            <a:extLst>
              <a:ext uri="{FF2B5EF4-FFF2-40B4-BE49-F238E27FC236}">
                <a16:creationId xmlns:a16="http://schemas.microsoft.com/office/drawing/2014/main" id="{0FCA1A21-5F0D-5E92-F2F1-DDCAEB7B0CC1}"/>
              </a:ext>
            </a:extLst>
          </p:cNvPr>
          <p:cNvSpPr txBox="1">
            <a:spLocks noGrp="1"/>
          </p:cNvSpPr>
          <p:nvPr>
            <p:ph type="title"/>
          </p:nvPr>
        </p:nvSpPr>
        <p:spPr>
          <a:xfrm>
            <a:off x="387873" y="1377777"/>
            <a:ext cx="3421450" cy="459275"/>
          </a:xfrm>
          <a:prstGeom prst="rect">
            <a:avLst/>
          </a:prstGeom>
          <a:noFill/>
          <a:ln>
            <a:noFill/>
          </a:ln>
        </p:spPr>
        <p:txBody>
          <a:bodyPr spcFirstLastPara="1" wrap="square" lIns="90000" tIns="45700" rIns="91425" bIns="45700" anchor="ctr" anchorCtr="0">
            <a:normAutofit/>
          </a:bodyPr>
          <a:lstStyle>
            <a:lvl1pPr lvl="0" algn="l">
              <a:lnSpc>
                <a:spcPct val="100000"/>
              </a:lnSpc>
              <a:spcBef>
                <a:spcPts val="0"/>
              </a:spcBef>
              <a:spcAft>
                <a:spcPts val="0"/>
              </a:spcAft>
              <a:buClr>
                <a:schemeClr val="lt1"/>
              </a:buClr>
              <a:buSzPts val="1700"/>
              <a:buFont typeface="Public Sans"/>
              <a:buNone/>
              <a:defRPr sz="2000" b="1" i="1">
                <a:solidFill>
                  <a:schemeClr val="lt1"/>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9" name="Text Placeholder 16">
            <a:extLst>
              <a:ext uri="{FF2B5EF4-FFF2-40B4-BE49-F238E27FC236}">
                <a16:creationId xmlns:a16="http://schemas.microsoft.com/office/drawing/2014/main" id="{1844FC2D-13DD-293A-3762-F13EA1E08AC1}"/>
              </a:ext>
            </a:extLst>
          </p:cNvPr>
          <p:cNvSpPr>
            <a:spLocks noGrp="1"/>
          </p:cNvSpPr>
          <p:nvPr>
            <p:ph type="body" sz="quarter" idx="13"/>
          </p:nvPr>
        </p:nvSpPr>
        <p:spPr>
          <a:xfrm>
            <a:off x="387873" y="1985160"/>
            <a:ext cx="4343206" cy="1819294"/>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3293152030"/>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117;p42" descr="Background pattern&#10;&#10;Description automatically generated">
            <a:extLst>
              <a:ext uri="{FF2B5EF4-FFF2-40B4-BE49-F238E27FC236}">
                <a16:creationId xmlns:a16="http://schemas.microsoft.com/office/drawing/2014/main" id="{151C025F-A558-A9B3-657F-882915E4F81F}"/>
              </a:ext>
            </a:extLst>
          </p:cNvPr>
          <p:cNvPicPr preferRelativeResize="0"/>
          <p:nvPr userDrawn="1"/>
        </p:nvPicPr>
        <p:blipFill rotWithShape="1">
          <a:blip r:embed="rId2">
            <a:alphaModFix amt="5000"/>
          </a:blip>
          <a:srcRect/>
          <a:stretch/>
        </p:blipFill>
        <p:spPr>
          <a:xfrm>
            <a:off x="-1879" y="0"/>
            <a:ext cx="9145880" cy="5143500"/>
          </a:xfrm>
          <a:prstGeom prst="rect">
            <a:avLst/>
          </a:prstGeom>
          <a:noFill/>
          <a:ln>
            <a:noFill/>
          </a:ln>
        </p:spPr>
      </p:pic>
      <p:pic>
        <p:nvPicPr>
          <p:cNvPr id="3" name="Google Shape;118;p42" descr="Shape&#10;&#10;Description automatically generated with low confidence">
            <a:extLst>
              <a:ext uri="{FF2B5EF4-FFF2-40B4-BE49-F238E27FC236}">
                <a16:creationId xmlns:a16="http://schemas.microsoft.com/office/drawing/2014/main" id="{58C7B144-09DD-5834-DBBC-2370E8D48A00}"/>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grpSp>
        <p:nvGrpSpPr>
          <p:cNvPr id="4" name="Google Shape;119;p42">
            <a:extLst>
              <a:ext uri="{FF2B5EF4-FFF2-40B4-BE49-F238E27FC236}">
                <a16:creationId xmlns:a16="http://schemas.microsoft.com/office/drawing/2014/main" id="{2A5824F2-CAEB-0E59-670C-7EF35B2FD2F5}"/>
              </a:ext>
            </a:extLst>
          </p:cNvPr>
          <p:cNvGrpSpPr/>
          <p:nvPr userDrawn="1"/>
        </p:nvGrpSpPr>
        <p:grpSpPr>
          <a:xfrm>
            <a:off x="-900" y="1034935"/>
            <a:ext cx="9146700" cy="1842077"/>
            <a:chOff x="-900" y="1034935"/>
            <a:chExt cx="9146700" cy="1842077"/>
          </a:xfrm>
        </p:grpSpPr>
        <p:sp>
          <p:nvSpPr>
            <p:cNvPr id="5" name="Google Shape;120;p42">
              <a:extLst>
                <a:ext uri="{FF2B5EF4-FFF2-40B4-BE49-F238E27FC236}">
                  <a16:creationId xmlns:a16="http://schemas.microsoft.com/office/drawing/2014/main" id="{BA98C82F-F2F6-3D22-FD71-F96B0AFE8E36}"/>
                </a:ext>
              </a:extLst>
            </p:cNvPr>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6" name="Google Shape;121;p42">
              <a:extLst>
                <a:ext uri="{FF2B5EF4-FFF2-40B4-BE49-F238E27FC236}">
                  <a16:creationId xmlns:a16="http://schemas.microsoft.com/office/drawing/2014/main" id="{DD5AAB46-D69A-8A84-34E5-AB50E9AF18AA}"/>
                </a:ext>
              </a:extLst>
            </p:cNvPr>
            <p:cNvCxnSpPr>
              <a:cxnSpLocks/>
            </p:cNvCxnSpPr>
            <p:nvPr/>
          </p:nvCxnSpPr>
          <p:spPr>
            <a:xfrm>
              <a:off x="-900" y="1034935"/>
              <a:ext cx="9145800" cy="0"/>
            </a:xfrm>
            <a:prstGeom prst="straightConnector1">
              <a:avLst/>
            </a:prstGeom>
            <a:noFill/>
            <a:ln w="12700" cap="flat" cmpd="sng">
              <a:solidFill>
                <a:schemeClr val="accent2"/>
              </a:solidFill>
              <a:prstDash val="solid"/>
              <a:round/>
              <a:headEnd type="none" w="sm" len="sm"/>
              <a:tailEnd type="none" w="sm" len="sm"/>
            </a:ln>
          </p:spPr>
        </p:cxnSp>
      </p:grpSp>
      <p:pic>
        <p:nvPicPr>
          <p:cNvPr id="8" name="Google Shape;123;p42">
            <a:extLst>
              <a:ext uri="{FF2B5EF4-FFF2-40B4-BE49-F238E27FC236}">
                <a16:creationId xmlns:a16="http://schemas.microsoft.com/office/drawing/2014/main" id="{1CAF004F-8921-387A-0D45-8590A310976B}"/>
              </a:ext>
            </a:extLst>
          </p:cNvPr>
          <p:cNvPicPr preferRelativeResize="0"/>
          <p:nvPr userDrawn="1"/>
        </p:nvPicPr>
        <p:blipFill rotWithShape="1">
          <a:blip r:embed="rId4">
            <a:alphaModFix/>
          </a:blip>
          <a:srcRect/>
          <a:stretch/>
        </p:blipFill>
        <p:spPr>
          <a:xfrm>
            <a:off x="244973" y="966439"/>
            <a:ext cx="4181755" cy="4151489"/>
          </a:xfrm>
          <a:prstGeom prst="rect">
            <a:avLst/>
          </a:prstGeom>
          <a:noFill/>
          <a:ln>
            <a:noFill/>
          </a:ln>
        </p:spPr>
      </p:pic>
      <p:sp>
        <p:nvSpPr>
          <p:cNvPr id="9" name="Google Shape;85;p38">
            <a:extLst>
              <a:ext uri="{FF2B5EF4-FFF2-40B4-BE49-F238E27FC236}">
                <a16:creationId xmlns:a16="http://schemas.microsoft.com/office/drawing/2014/main" id="{9E9C18B7-4FBC-612F-7A73-6C16407FC02A}"/>
              </a:ext>
            </a:extLst>
          </p:cNvPr>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rgbClr val="22366A"/>
              </a:buClr>
              <a:buSzPts val="2800"/>
              <a:buNone/>
              <a:defRPr sz="2400" b="1" i="1">
                <a:solidFill>
                  <a:schemeClr val="accent2"/>
                </a:solidFill>
                <a:latin typeface="Public Sans"/>
                <a:ea typeface="Public Sans"/>
                <a:cs typeface="Public Sans"/>
                <a:sym typeface="Public Sans"/>
              </a:defRPr>
            </a:lvl1pPr>
            <a:lvl2pPr marL="914400" lvl="1"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2pPr>
            <a:lvl3pPr marL="1371600" lvl="2"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3pPr>
            <a:lvl4pPr marL="1828800" lvl="3"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4pPr>
            <a:lvl5pPr marL="2286000" lvl="4"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3912923538"/>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125;p43" descr="Background pattern&#10;&#10;Description automatically generated">
            <a:extLst>
              <a:ext uri="{FF2B5EF4-FFF2-40B4-BE49-F238E27FC236}">
                <a16:creationId xmlns:a16="http://schemas.microsoft.com/office/drawing/2014/main" id="{52C7F899-85D9-A9F8-9D79-837194AAA316}"/>
              </a:ext>
            </a:extLst>
          </p:cNvPr>
          <p:cNvPicPr preferRelativeResize="0"/>
          <p:nvPr userDrawn="1"/>
        </p:nvPicPr>
        <p:blipFill rotWithShape="1">
          <a:blip r:embed="rId2">
            <a:alphaModFix amt="5000"/>
          </a:blip>
          <a:srcRect/>
          <a:stretch/>
        </p:blipFill>
        <p:spPr>
          <a:xfrm>
            <a:off x="-1879" y="0"/>
            <a:ext cx="9145880" cy="5143500"/>
          </a:xfrm>
          <a:prstGeom prst="rect">
            <a:avLst/>
          </a:prstGeom>
          <a:noFill/>
          <a:ln>
            <a:noFill/>
          </a:ln>
        </p:spPr>
      </p:pic>
      <p:pic>
        <p:nvPicPr>
          <p:cNvPr id="3" name="Google Shape;126;p43" descr="Shape&#10;&#10;Description automatically generated with low confidence">
            <a:extLst>
              <a:ext uri="{FF2B5EF4-FFF2-40B4-BE49-F238E27FC236}">
                <a16:creationId xmlns:a16="http://schemas.microsoft.com/office/drawing/2014/main" id="{D0723584-C649-03CD-7A8C-71049B54767C}"/>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cxnSp>
        <p:nvCxnSpPr>
          <p:cNvPr id="4" name="Google Shape;127;p43">
            <a:extLst>
              <a:ext uri="{FF2B5EF4-FFF2-40B4-BE49-F238E27FC236}">
                <a16:creationId xmlns:a16="http://schemas.microsoft.com/office/drawing/2014/main" id="{A66FDED7-2B1A-5D26-CECB-C36D3D679D84}"/>
              </a:ext>
            </a:extLst>
          </p:cNvPr>
          <p:cNvCxnSpPr>
            <a:cxnSpLocks/>
          </p:cNvCxnSpPr>
          <p:nvPr userDrawn="1"/>
        </p:nvCxnSpPr>
        <p:spPr>
          <a:xfrm>
            <a:off x="-900" y="982897"/>
            <a:ext cx="9145800" cy="0"/>
          </a:xfrm>
          <a:prstGeom prst="straightConnector1">
            <a:avLst/>
          </a:prstGeom>
          <a:noFill/>
          <a:ln w="12700" cap="flat" cmpd="sng">
            <a:solidFill>
              <a:schemeClr val="bg1">
                <a:lumMod val="75000"/>
              </a:schemeClr>
            </a:solidFill>
            <a:prstDash val="solid"/>
            <a:round/>
            <a:headEnd type="none" w="sm" len="sm"/>
            <a:tailEnd type="none" w="sm" len="sm"/>
          </a:ln>
        </p:spPr>
      </p:cxnSp>
      <p:sp>
        <p:nvSpPr>
          <p:cNvPr id="5" name="Google Shape;128;p43">
            <a:extLst>
              <a:ext uri="{FF2B5EF4-FFF2-40B4-BE49-F238E27FC236}">
                <a16:creationId xmlns:a16="http://schemas.microsoft.com/office/drawing/2014/main" id="{0B226ADF-B0A4-2D38-C28E-62149CB86CF4}"/>
              </a:ext>
            </a:extLst>
          </p:cNvPr>
          <p:cNvSpPr/>
          <p:nvPr userDrawn="1"/>
        </p:nvSpPr>
        <p:spPr>
          <a:xfrm>
            <a:off x="0" y="1037770"/>
            <a:ext cx="9144000" cy="1613989"/>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6" name="Google Shape;129;p43">
            <a:extLst>
              <a:ext uri="{FF2B5EF4-FFF2-40B4-BE49-F238E27FC236}">
                <a16:creationId xmlns:a16="http://schemas.microsoft.com/office/drawing/2014/main" id="{15508C31-43F9-8E1B-9625-41F777D9420B}"/>
              </a:ext>
            </a:extLst>
          </p:cNvPr>
          <p:cNvPicPr preferRelativeResize="0"/>
          <p:nvPr userDrawn="1"/>
        </p:nvPicPr>
        <p:blipFill rotWithShape="1">
          <a:blip r:embed="rId4">
            <a:alphaModFix/>
          </a:blip>
          <a:srcRect t="-453" b="47599"/>
          <a:stretch/>
        </p:blipFill>
        <p:spPr>
          <a:xfrm flipH="1">
            <a:off x="349865" y="721112"/>
            <a:ext cx="3612538" cy="4395173"/>
          </a:xfrm>
          <a:prstGeom prst="rect">
            <a:avLst/>
          </a:prstGeom>
          <a:noFill/>
          <a:ln>
            <a:noFill/>
          </a:ln>
        </p:spPr>
      </p:pic>
      <p:sp>
        <p:nvSpPr>
          <p:cNvPr id="8" name="Google Shape;85;p38">
            <a:extLst>
              <a:ext uri="{FF2B5EF4-FFF2-40B4-BE49-F238E27FC236}">
                <a16:creationId xmlns:a16="http://schemas.microsoft.com/office/drawing/2014/main" id="{802DBAB8-5818-5144-A9F1-8377223FD4AB}"/>
              </a:ext>
            </a:extLst>
          </p:cNvPr>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rgbClr val="22366A"/>
              </a:buClr>
              <a:buSzPts val="2800"/>
              <a:buNone/>
              <a:defRPr sz="2400" b="1" i="1">
                <a:solidFill>
                  <a:schemeClr val="bg1"/>
                </a:solidFill>
                <a:latin typeface="Public Sans"/>
                <a:ea typeface="Public Sans"/>
                <a:cs typeface="Public Sans"/>
                <a:sym typeface="Public Sans"/>
              </a:defRPr>
            </a:lvl1pPr>
            <a:lvl2pPr marL="914400" lvl="1"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2pPr>
            <a:lvl3pPr marL="1371600" lvl="2"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3pPr>
            <a:lvl4pPr marL="1828800" lvl="3"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4pPr>
            <a:lvl5pPr marL="2286000" lvl="4"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4033700665"/>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117;p42" descr="Background pattern&#10;&#10;Description automatically generated">
            <a:extLst>
              <a:ext uri="{FF2B5EF4-FFF2-40B4-BE49-F238E27FC236}">
                <a16:creationId xmlns:a16="http://schemas.microsoft.com/office/drawing/2014/main" id="{151C025F-A558-A9B3-657F-882915E4F81F}"/>
              </a:ext>
            </a:extLst>
          </p:cNvPr>
          <p:cNvPicPr preferRelativeResize="0"/>
          <p:nvPr userDrawn="1"/>
        </p:nvPicPr>
        <p:blipFill rotWithShape="1">
          <a:blip r:embed="rId2">
            <a:alphaModFix amt="5000"/>
          </a:blip>
          <a:srcRect/>
          <a:stretch/>
        </p:blipFill>
        <p:spPr>
          <a:xfrm>
            <a:off x="-1879" y="0"/>
            <a:ext cx="9145880" cy="5143500"/>
          </a:xfrm>
          <a:prstGeom prst="rect">
            <a:avLst/>
          </a:prstGeom>
          <a:noFill/>
          <a:ln>
            <a:noFill/>
          </a:ln>
        </p:spPr>
      </p:pic>
      <p:pic>
        <p:nvPicPr>
          <p:cNvPr id="3" name="Google Shape;118;p42" descr="Shape&#10;&#10;Description automatically generated with low confidence">
            <a:extLst>
              <a:ext uri="{FF2B5EF4-FFF2-40B4-BE49-F238E27FC236}">
                <a16:creationId xmlns:a16="http://schemas.microsoft.com/office/drawing/2014/main" id="{58C7B144-09DD-5834-DBBC-2370E8D48A00}"/>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grpSp>
        <p:nvGrpSpPr>
          <p:cNvPr id="4" name="Google Shape;119;p42">
            <a:extLst>
              <a:ext uri="{FF2B5EF4-FFF2-40B4-BE49-F238E27FC236}">
                <a16:creationId xmlns:a16="http://schemas.microsoft.com/office/drawing/2014/main" id="{2A5824F2-CAEB-0E59-670C-7EF35B2FD2F5}"/>
              </a:ext>
            </a:extLst>
          </p:cNvPr>
          <p:cNvGrpSpPr/>
          <p:nvPr userDrawn="1"/>
        </p:nvGrpSpPr>
        <p:grpSpPr>
          <a:xfrm>
            <a:off x="-900" y="1034935"/>
            <a:ext cx="9146700" cy="1842077"/>
            <a:chOff x="-900" y="1034935"/>
            <a:chExt cx="9146700" cy="1842077"/>
          </a:xfrm>
        </p:grpSpPr>
        <p:sp>
          <p:nvSpPr>
            <p:cNvPr id="5" name="Google Shape;120;p42">
              <a:extLst>
                <a:ext uri="{FF2B5EF4-FFF2-40B4-BE49-F238E27FC236}">
                  <a16:creationId xmlns:a16="http://schemas.microsoft.com/office/drawing/2014/main" id="{BA98C82F-F2F6-3D22-FD71-F96B0AFE8E36}"/>
                </a:ext>
              </a:extLst>
            </p:cNvPr>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6" name="Google Shape;121;p42">
              <a:extLst>
                <a:ext uri="{FF2B5EF4-FFF2-40B4-BE49-F238E27FC236}">
                  <a16:creationId xmlns:a16="http://schemas.microsoft.com/office/drawing/2014/main" id="{DD5AAB46-D69A-8A84-34E5-AB50E9AF18AA}"/>
                </a:ext>
              </a:extLst>
            </p:cNvPr>
            <p:cNvCxnSpPr>
              <a:cxnSpLocks/>
            </p:cNvCxnSpPr>
            <p:nvPr/>
          </p:nvCxnSpPr>
          <p:spPr>
            <a:xfrm>
              <a:off x="-900" y="1034935"/>
              <a:ext cx="9145800" cy="0"/>
            </a:xfrm>
            <a:prstGeom prst="straightConnector1">
              <a:avLst/>
            </a:prstGeom>
            <a:noFill/>
            <a:ln w="12700" cap="flat" cmpd="sng">
              <a:solidFill>
                <a:schemeClr val="bg2"/>
              </a:solidFill>
              <a:prstDash val="solid"/>
              <a:round/>
              <a:headEnd type="none" w="sm" len="sm"/>
              <a:tailEnd type="none" w="sm" len="sm"/>
            </a:ln>
          </p:spPr>
        </p:cxnSp>
      </p:grpSp>
      <p:pic>
        <p:nvPicPr>
          <p:cNvPr id="8" name="Google Shape;123;p42">
            <a:extLst>
              <a:ext uri="{FF2B5EF4-FFF2-40B4-BE49-F238E27FC236}">
                <a16:creationId xmlns:a16="http://schemas.microsoft.com/office/drawing/2014/main" id="{1CAF004F-8921-387A-0D45-8590A310976B}"/>
              </a:ext>
            </a:extLst>
          </p:cNvPr>
          <p:cNvPicPr preferRelativeResize="0"/>
          <p:nvPr userDrawn="1"/>
        </p:nvPicPr>
        <p:blipFill rotWithShape="1">
          <a:blip r:embed="rId4">
            <a:alphaModFix/>
          </a:blip>
          <a:srcRect/>
          <a:stretch/>
        </p:blipFill>
        <p:spPr>
          <a:xfrm>
            <a:off x="244973" y="966439"/>
            <a:ext cx="4181755" cy="4151489"/>
          </a:xfrm>
          <a:prstGeom prst="rect">
            <a:avLst/>
          </a:prstGeom>
          <a:noFill/>
          <a:ln>
            <a:noFill/>
          </a:ln>
        </p:spPr>
      </p:pic>
      <p:sp>
        <p:nvSpPr>
          <p:cNvPr id="9" name="Google Shape;85;p38">
            <a:extLst>
              <a:ext uri="{FF2B5EF4-FFF2-40B4-BE49-F238E27FC236}">
                <a16:creationId xmlns:a16="http://schemas.microsoft.com/office/drawing/2014/main" id="{9E9C18B7-4FBC-612F-7A73-6C16407FC02A}"/>
              </a:ext>
            </a:extLst>
          </p:cNvPr>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rgbClr val="22366A"/>
              </a:buClr>
              <a:buSzPts val="2800"/>
              <a:buNone/>
              <a:defRPr sz="2400" b="1" i="1">
                <a:solidFill>
                  <a:schemeClr val="bg2"/>
                </a:solidFill>
                <a:latin typeface="Public Sans"/>
                <a:ea typeface="Public Sans"/>
                <a:cs typeface="Public Sans"/>
                <a:sym typeface="Public Sans"/>
              </a:defRPr>
            </a:lvl1pPr>
            <a:lvl2pPr marL="914400" lvl="1"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2pPr>
            <a:lvl3pPr marL="1371600" lvl="2"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3pPr>
            <a:lvl4pPr marL="1828800" lvl="3"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4pPr>
            <a:lvl5pPr marL="2286000" lvl="4"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4022362432"/>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125;p43" descr="Background pattern&#10;&#10;Description automatically generated">
            <a:extLst>
              <a:ext uri="{FF2B5EF4-FFF2-40B4-BE49-F238E27FC236}">
                <a16:creationId xmlns:a16="http://schemas.microsoft.com/office/drawing/2014/main" id="{52C7F899-85D9-A9F8-9D79-837194AAA316}"/>
              </a:ext>
            </a:extLst>
          </p:cNvPr>
          <p:cNvPicPr preferRelativeResize="0"/>
          <p:nvPr userDrawn="1"/>
        </p:nvPicPr>
        <p:blipFill rotWithShape="1">
          <a:blip r:embed="rId2">
            <a:alphaModFix amt="5000"/>
          </a:blip>
          <a:srcRect/>
          <a:stretch/>
        </p:blipFill>
        <p:spPr>
          <a:xfrm>
            <a:off x="-1879" y="0"/>
            <a:ext cx="9145880" cy="5143500"/>
          </a:xfrm>
          <a:prstGeom prst="rect">
            <a:avLst/>
          </a:prstGeom>
          <a:noFill/>
          <a:ln>
            <a:noFill/>
          </a:ln>
        </p:spPr>
      </p:pic>
      <p:pic>
        <p:nvPicPr>
          <p:cNvPr id="3" name="Google Shape;126;p43" descr="Shape&#10;&#10;Description automatically generated with low confidence">
            <a:extLst>
              <a:ext uri="{FF2B5EF4-FFF2-40B4-BE49-F238E27FC236}">
                <a16:creationId xmlns:a16="http://schemas.microsoft.com/office/drawing/2014/main" id="{D0723584-C649-03CD-7A8C-71049B54767C}"/>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cxnSp>
        <p:nvCxnSpPr>
          <p:cNvPr id="4" name="Google Shape;127;p43">
            <a:extLst>
              <a:ext uri="{FF2B5EF4-FFF2-40B4-BE49-F238E27FC236}">
                <a16:creationId xmlns:a16="http://schemas.microsoft.com/office/drawing/2014/main" id="{A66FDED7-2B1A-5D26-CECB-C36D3D679D84}"/>
              </a:ext>
            </a:extLst>
          </p:cNvPr>
          <p:cNvCxnSpPr>
            <a:cxnSpLocks/>
          </p:cNvCxnSpPr>
          <p:nvPr userDrawn="1"/>
        </p:nvCxnSpPr>
        <p:spPr>
          <a:xfrm>
            <a:off x="-900" y="982897"/>
            <a:ext cx="9145800" cy="0"/>
          </a:xfrm>
          <a:prstGeom prst="straightConnector1">
            <a:avLst/>
          </a:prstGeom>
          <a:noFill/>
          <a:ln w="12700" cap="flat" cmpd="sng">
            <a:solidFill>
              <a:schemeClr val="bg1">
                <a:lumMod val="75000"/>
              </a:schemeClr>
            </a:solidFill>
            <a:prstDash val="solid"/>
            <a:round/>
            <a:headEnd type="none" w="sm" len="sm"/>
            <a:tailEnd type="none" w="sm" len="sm"/>
          </a:ln>
        </p:spPr>
      </p:cxnSp>
      <p:sp>
        <p:nvSpPr>
          <p:cNvPr id="5" name="Google Shape;128;p43">
            <a:extLst>
              <a:ext uri="{FF2B5EF4-FFF2-40B4-BE49-F238E27FC236}">
                <a16:creationId xmlns:a16="http://schemas.microsoft.com/office/drawing/2014/main" id="{0B226ADF-B0A4-2D38-C28E-62149CB86CF4}"/>
              </a:ext>
            </a:extLst>
          </p:cNvPr>
          <p:cNvSpPr/>
          <p:nvPr userDrawn="1"/>
        </p:nvSpPr>
        <p:spPr>
          <a:xfrm>
            <a:off x="0" y="1037770"/>
            <a:ext cx="9144000" cy="1613989"/>
          </a:xfrm>
          <a:prstGeom prst="rect">
            <a:avLst/>
          </a:prstGeom>
          <a:solidFill>
            <a:schemeClr val="bg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6" name="Google Shape;129;p43">
            <a:extLst>
              <a:ext uri="{FF2B5EF4-FFF2-40B4-BE49-F238E27FC236}">
                <a16:creationId xmlns:a16="http://schemas.microsoft.com/office/drawing/2014/main" id="{15508C31-43F9-8E1B-9625-41F777D9420B}"/>
              </a:ext>
            </a:extLst>
          </p:cNvPr>
          <p:cNvPicPr preferRelativeResize="0"/>
          <p:nvPr userDrawn="1"/>
        </p:nvPicPr>
        <p:blipFill rotWithShape="1">
          <a:blip r:embed="rId4">
            <a:alphaModFix/>
          </a:blip>
          <a:srcRect t="-453" b="47599"/>
          <a:stretch/>
        </p:blipFill>
        <p:spPr>
          <a:xfrm flipH="1">
            <a:off x="349865" y="721112"/>
            <a:ext cx="3612538" cy="4395173"/>
          </a:xfrm>
          <a:prstGeom prst="rect">
            <a:avLst/>
          </a:prstGeom>
          <a:noFill/>
          <a:ln>
            <a:noFill/>
          </a:ln>
        </p:spPr>
      </p:pic>
      <p:sp>
        <p:nvSpPr>
          <p:cNvPr id="8" name="Google Shape;85;p38">
            <a:extLst>
              <a:ext uri="{FF2B5EF4-FFF2-40B4-BE49-F238E27FC236}">
                <a16:creationId xmlns:a16="http://schemas.microsoft.com/office/drawing/2014/main" id="{802DBAB8-5818-5144-A9F1-8377223FD4AB}"/>
              </a:ext>
            </a:extLst>
          </p:cNvPr>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rgbClr val="22366A"/>
              </a:buClr>
              <a:buSzPts val="2800"/>
              <a:buNone/>
              <a:defRPr sz="2400" b="1" i="1">
                <a:solidFill>
                  <a:schemeClr val="bg1"/>
                </a:solidFill>
                <a:latin typeface="Public Sans"/>
                <a:ea typeface="Public Sans"/>
                <a:cs typeface="Public Sans"/>
                <a:sym typeface="Public Sans"/>
              </a:defRPr>
            </a:lvl1pPr>
            <a:lvl2pPr marL="914400" lvl="1"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2pPr>
            <a:lvl3pPr marL="1371600" lvl="2"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3pPr>
            <a:lvl4pPr marL="1828800" lvl="3"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4pPr>
            <a:lvl5pPr marL="2286000" lvl="4"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1276764737"/>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132;p44" descr="A computer on a table&#10;&#10;Description automatically generated with medium confidence">
            <a:extLst>
              <a:ext uri="{FF2B5EF4-FFF2-40B4-BE49-F238E27FC236}">
                <a16:creationId xmlns:a16="http://schemas.microsoft.com/office/drawing/2014/main" id="{16D2007F-3B91-F6A9-1ED1-C9AFE4250C7E}"/>
              </a:ext>
            </a:extLst>
          </p:cNvPr>
          <p:cNvPicPr preferRelativeResize="0"/>
          <p:nvPr userDrawn="1"/>
        </p:nvPicPr>
        <p:blipFill rotWithShape="1">
          <a:blip r:embed="rId2">
            <a:alphaModFix/>
          </a:blip>
          <a:srcRect t="8552" r="1750" b="8552"/>
          <a:stretch/>
        </p:blipFill>
        <p:spPr>
          <a:xfrm>
            <a:off x="-1" y="-1"/>
            <a:ext cx="9144001" cy="5143501"/>
          </a:xfrm>
          <a:prstGeom prst="rect">
            <a:avLst/>
          </a:prstGeom>
          <a:noFill/>
          <a:ln>
            <a:noFill/>
          </a:ln>
        </p:spPr>
      </p:pic>
      <p:pic>
        <p:nvPicPr>
          <p:cNvPr id="3" name="Google Shape;133;p44" descr="Shape&#10;&#10;Description automatically generated with low confidence">
            <a:extLst>
              <a:ext uri="{FF2B5EF4-FFF2-40B4-BE49-F238E27FC236}">
                <a16:creationId xmlns:a16="http://schemas.microsoft.com/office/drawing/2014/main" id="{2BA507A3-F106-149D-2ED6-4BCFF470BFC7}"/>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sp>
        <p:nvSpPr>
          <p:cNvPr id="4" name="Google Shape;134;p44">
            <a:extLst>
              <a:ext uri="{FF2B5EF4-FFF2-40B4-BE49-F238E27FC236}">
                <a16:creationId xmlns:a16="http://schemas.microsoft.com/office/drawing/2014/main" id="{A526DC6C-5E03-A8CD-601F-384A4428B2E2}"/>
              </a:ext>
            </a:extLst>
          </p:cNvPr>
          <p:cNvSpPr/>
          <p:nvPr userDrawn="1"/>
        </p:nvSpPr>
        <p:spPr>
          <a:xfrm>
            <a:off x="2240495" y="1407885"/>
            <a:ext cx="4811571" cy="76670"/>
          </a:xfrm>
          <a:prstGeom prst="rect">
            <a:avLst/>
          </a:prstGeom>
          <a:solidFill>
            <a:schemeClr val="accent1">
              <a:lumMod val="20000"/>
              <a:lumOff val="8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5" name="Google Shape;135;p44" descr="Shape&#10;&#10;Description automatically generated with low confidence">
            <a:extLst>
              <a:ext uri="{FF2B5EF4-FFF2-40B4-BE49-F238E27FC236}">
                <a16:creationId xmlns:a16="http://schemas.microsoft.com/office/drawing/2014/main" id="{ACD97FD6-0E57-5458-402A-DFDCACF5C305}"/>
              </a:ext>
            </a:extLst>
          </p:cNvPr>
          <p:cNvPicPr preferRelativeResize="0"/>
          <p:nvPr userDrawn="1"/>
        </p:nvPicPr>
        <p:blipFill rotWithShape="1">
          <a:blip r:embed="rId4">
            <a:alphaModFix/>
          </a:blip>
          <a:srcRect/>
          <a:stretch/>
        </p:blipFill>
        <p:spPr>
          <a:xfrm>
            <a:off x="2692835" y="1785257"/>
            <a:ext cx="1181100" cy="1181100"/>
          </a:xfrm>
          <a:prstGeom prst="rect">
            <a:avLst/>
          </a:prstGeom>
          <a:noFill/>
          <a:ln>
            <a:noFill/>
          </a:ln>
        </p:spPr>
      </p:pic>
      <p:sp>
        <p:nvSpPr>
          <p:cNvPr id="6" name="Google Shape;136;p44">
            <a:extLst>
              <a:ext uri="{FF2B5EF4-FFF2-40B4-BE49-F238E27FC236}">
                <a16:creationId xmlns:a16="http://schemas.microsoft.com/office/drawing/2014/main" id="{6AD257EA-4210-E747-2AB2-934B0D05AB4E}"/>
              </a:ext>
            </a:extLst>
          </p:cNvPr>
          <p:cNvSpPr/>
          <p:nvPr userDrawn="1"/>
        </p:nvSpPr>
        <p:spPr>
          <a:xfrm>
            <a:off x="2233323" y="613458"/>
            <a:ext cx="4818743" cy="794427"/>
          </a:xfrm>
          <a:prstGeom prst="rect">
            <a:avLst/>
          </a:prstGeom>
          <a:solidFill>
            <a:schemeClr val="bg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 name="Google Shape;137;p44">
            <a:extLst>
              <a:ext uri="{FF2B5EF4-FFF2-40B4-BE49-F238E27FC236}">
                <a16:creationId xmlns:a16="http://schemas.microsoft.com/office/drawing/2014/main" id="{EA7F9B31-AA44-E1EE-8821-9CAC19A09605}"/>
              </a:ext>
            </a:extLst>
          </p:cNvPr>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lvl1pPr marL="0" lvl="0" indent="0" algn="ctr">
              <a:lnSpc>
                <a:spcPct val="100000"/>
              </a:lnSpc>
              <a:spcBef>
                <a:spcPts val="0"/>
              </a:spcBef>
              <a:spcAft>
                <a:spcPts val="0"/>
              </a:spcAft>
              <a:buClr>
                <a:schemeClr val="lt1"/>
              </a:buClr>
              <a:buSzPts val="1800"/>
              <a:buNone/>
              <a:defRPr sz="1800" b="1" i="1">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8" name="Google Shape;138;p44">
            <a:extLst>
              <a:ext uri="{FF2B5EF4-FFF2-40B4-BE49-F238E27FC236}">
                <a16:creationId xmlns:a16="http://schemas.microsoft.com/office/drawing/2014/main" id="{08E731AE-16BD-56CD-C08D-D639776E8C7E}"/>
              </a:ext>
            </a:extLst>
          </p:cNvPr>
          <p:cNvSpPr txBox="1">
            <a:spLocks noGrp="1"/>
          </p:cNvSpPr>
          <p:nvPr>
            <p:ph type="body" idx="2"/>
          </p:nvPr>
        </p:nvSpPr>
        <p:spPr>
          <a:xfrm>
            <a:off x="4079630" y="1996884"/>
            <a:ext cx="2722324" cy="449263"/>
          </a:xfrm>
          <a:prstGeom prst="rect">
            <a:avLst/>
          </a:prstGeom>
          <a:noFill/>
          <a:ln>
            <a:noFill/>
          </a:ln>
        </p:spPr>
        <p:txBody>
          <a:bodyPr spcFirstLastPara="1" wrap="square" lIns="91425" tIns="45700" rIns="91425" bIns="45700" anchor="ctr" anchorCtr="0">
            <a:normAutofit/>
          </a:bodyPr>
          <a:lstStyle>
            <a:lvl1pPr marL="0" lvl="0" indent="0" algn="ctr">
              <a:lnSpc>
                <a:spcPct val="100000"/>
              </a:lnSpc>
              <a:spcBef>
                <a:spcPts val="0"/>
              </a:spcBef>
              <a:spcAft>
                <a:spcPts val="0"/>
              </a:spcAft>
              <a:buClr>
                <a:srgbClr val="BD8738"/>
              </a:buClr>
              <a:buSzPts val="2000"/>
              <a:buNone/>
              <a:defRPr sz="1400" b="1" i="1">
                <a:solidFill>
                  <a:schemeClr val="tx2"/>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311810695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246;p45">
            <a:extLst>
              <a:ext uri="{FF2B5EF4-FFF2-40B4-BE49-F238E27FC236}">
                <a16:creationId xmlns:a16="http://schemas.microsoft.com/office/drawing/2014/main" id="{5A132105-B956-AE8C-B3F9-A3CF1A21715D}"/>
              </a:ext>
            </a:extLst>
          </p:cNvPr>
          <p:cNvPicPr preferRelativeResize="0"/>
          <p:nvPr userDrawn="1"/>
        </p:nvPicPr>
        <p:blipFill rotWithShape="1">
          <a:blip r:embed="rId2">
            <a:alphaModFix/>
          </a:blip>
          <a:srcRect/>
          <a:stretch/>
        </p:blipFill>
        <p:spPr>
          <a:xfrm>
            <a:off x="0" y="0"/>
            <a:ext cx="9144000" cy="5143500"/>
          </a:xfrm>
          <a:prstGeom prst="rect">
            <a:avLst/>
          </a:prstGeom>
          <a:noFill/>
          <a:ln>
            <a:noFill/>
          </a:ln>
        </p:spPr>
      </p:pic>
      <p:pic>
        <p:nvPicPr>
          <p:cNvPr id="3" name="Google Shape;247;p45" descr="Shape&#10;&#10;Description automatically generated with low confidence">
            <a:extLst>
              <a:ext uri="{FF2B5EF4-FFF2-40B4-BE49-F238E27FC236}">
                <a16:creationId xmlns:a16="http://schemas.microsoft.com/office/drawing/2014/main" id="{99C40514-58BE-C805-FA15-B82BE5E2B9BD}"/>
              </a:ext>
            </a:extLst>
          </p:cNvPr>
          <p:cNvPicPr preferRelativeResize="0"/>
          <p:nvPr userDrawn="1"/>
        </p:nvPicPr>
        <p:blipFill rotWithShape="1">
          <a:blip r:embed="rId3">
            <a:alphaModFix/>
          </a:blip>
          <a:srcRect/>
          <a:stretch/>
        </p:blipFill>
        <p:spPr>
          <a:xfrm>
            <a:off x="0" y="0"/>
            <a:ext cx="9143990" cy="5148000"/>
          </a:xfrm>
          <a:prstGeom prst="rect">
            <a:avLst/>
          </a:prstGeom>
          <a:noFill/>
          <a:ln>
            <a:noFill/>
          </a:ln>
        </p:spPr>
      </p:pic>
      <p:pic>
        <p:nvPicPr>
          <p:cNvPr id="4" name="Google Shape;248;p45" descr="A picture containing text, dark, night sky&#10;&#10;Description automatically generated">
            <a:extLst>
              <a:ext uri="{FF2B5EF4-FFF2-40B4-BE49-F238E27FC236}">
                <a16:creationId xmlns:a16="http://schemas.microsoft.com/office/drawing/2014/main" id="{EB602B30-EFD7-E335-9EB1-C2A8500BE5C0}"/>
              </a:ext>
            </a:extLst>
          </p:cNvPr>
          <p:cNvPicPr preferRelativeResize="0"/>
          <p:nvPr userDrawn="1"/>
        </p:nvPicPr>
        <p:blipFill rotWithShape="1">
          <a:blip r:embed="rId4">
            <a:alphaModFix/>
          </a:blip>
          <a:srcRect/>
          <a:stretch/>
        </p:blipFill>
        <p:spPr>
          <a:xfrm>
            <a:off x="962283" y="914400"/>
            <a:ext cx="7219434" cy="3459480"/>
          </a:xfrm>
          <a:prstGeom prst="rect">
            <a:avLst/>
          </a:prstGeom>
          <a:noFill/>
          <a:ln>
            <a:noFill/>
          </a:ln>
        </p:spPr>
      </p:pic>
      <p:pic>
        <p:nvPicPr>
          <p:cNvPr id="5" name="Google Shape;249;p45" descr="Chart&#10;&#10;Description automatically generated">
            <a:extLst>
              <a:ext uri="{FF2B5EF4-FFF2-40B4-BE49-F238E27FC236}">
                <a16:creationId xmlns:a16="http://schemas.microsoft.com/office/drawing/2014/main" id="{8C670192-C266-BD49-DD0C-B3AA373E586F}"/>
              </a:ext>
            </a:extLst>
          </p:cNvPr>
          <p:cNvPicPr preferRelativeResize="0"/>
          <p:nvPr userDrawn="1"/>
        </p:nvPicPr>
        <p:blipFill rotWithShape="1">
          <a:blip r:embed="rId5">
            <a:alphaModFix/>
          </a:blip>
          <a:srcRect/>
          <a:stretch/>
        </p:blipFill>
        <p:spPr>
          <a:xfrm>
            <a:off x="2567940" y="1200369"/>
            <a:ext cx="4008120" cy="2742762"/>
          </a:xfrm>
          <a:prstGeom prst="rect">
            <a:avLst/>
          </a:prstGeom>
          <a:noFill/>
          <a:ln>
            <a:noFill/>
          </a:ln>
        </p:spPr>
      </p:pic>
      <p:sp>
        <p:nvSpPr>
          <p:cNvPr id="6" name="Google Shape;250;p45">
            <a:extLst>
              <a:ext uri="{FF2B5EF4-FFF2-40B4-BE49-F238E27FC236}">
                <a16:creationId xmlns:a16="http://schemas.microsoft.com/office/drawing/2014/main" id="{750B5CA0-5245-9359-2531-56C7E9749E5E}"/>
              </a:ext>
            </a:extLst>
          </p:cNvPr>
          <p:cNvSpPr txBox="1">
            <a:spLocks noGrp="1"/>
          </p:cNvSpPr>
          <p:nvPr>
            <p:ph type="body" idx="1"/>
          </p:nvPr>
        </p:nvSpPr>
        <p:spPr>
          <a:xfrm rot="-525871">
            <a:off x="2714091" y="2148474"/>
            <a:ext cx="3673884" cy="554487"/>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3200"/>
              <a:buFont typeface="Public Sans"/>
              <a:buNone/>
              <a:defRPr sz="2800" b="1" i="1">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358486132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grpSp>
        <p:nvGrpSpPr>
          <p:cNvPr id="11" name="Group 10">
            <a:extLst>
              <a:ext uri="{FF2B5EF4-FFF2-40B4-BE49-F238E27FC236}">
                <a16:creationId xmlns:a16="http://schemas.microsoft.com/office/drawing/2014/main" id="{A9DCD446-BDAC-9830-CEEB-1BBBC2806D8A}"/>
              </a:ext>
            </a:extLst>
          </p:cNvPr>
          <p:cNvGrpSpPr/>
          <p:nvPr userDrawn="1"/>
        </p:nvGrpSpPr>
        <p:grpSpPr>
          <a:xfrm>
            <a:off x="444" y="0"/>
            <a:ext cx="9143556" cy="5143500"/>
            <a:chOff x="444" y="317809"/>
            <a:chExt cx="9143556" cy="5143500"/>
          </a:xfrm>
        </p:grpSpPr>
        <p:pic>
          <p:nvPicPr>
            <p:cNvPr id="9" name="Google Shape;51;p211" descr="Surface chart&#10;&#10;Description automatically generated with low confidence">
              <a:extLst>
                <a:ext uri="{FF2B5EF4-FFF2-40B4-BE49-F238E27FC236}">
                  <a16:creationId xmlns:a16="http://schemas.microsoft.com/office/drawing/2014/main" id="{BADB649B-0248-CEEF-DA4F-F7B60E2A704C}"/>
                </a:ext>
              </a:extLst>
            </p:cNvPr>
            <p:cNvPicPr preferRelativeResize="0"/>
            <p:nvPr userDrawn="1"/>
          </p:nvPicPr>
          <p:blipFill rotWithShape="1">
            <a:blip r:embed="rId2">
              <a:alphaModFix amt="50000"/>
            </a:blip>
            <a:srcRect/>
            <a:stretch/>
          </p:blipFill>
          <p:spPr>
            <a:xfrm>
              <a:off x="444" y="317809"/>
              <a:ext cx="9143111" cy="5143500"/>
            </a:xfrm>
            <a:prstGeom prst="rect">
              <a:avLst/>
            </a:prstGeom>
            <a:noFill/>
            <a:ln>
              <a:noFill/>
            </a:ln>
          </p:spPr>
        </p:pic>
        <p:pic>
          <p:nvPicPr>
            <p:cNvPr id="10" name="Google Shape;51;p211" descr="Surface chart&#10;&#10;Description automatically generated with low confidence">
              <a:extLst>
                <a:ext uri="{FF2B5EF4-FFF2-40B4-BE49-F238E27FC236}">
                  <a16:creationId xmlns:a16="http://schemas.microsoft.com/office/drawing/2014/main" id="{4EBED32B-C734-9108-D79C-B7BAABA46AF0}"/>
                </a:ext>
              </a:extLst>
            </p:cNvPr>
            <p:cNvPicPr preferRelativeResize="0"/>
            <p:nvPr userDrawn="1"/>
          </p:nvPicPr>
          <p:blipFill rotWithShape="1">
            <a:blip r:embed="rId2">
              <a:alphaModFix amt="50000"/>
            </a:blip>
            <a:srcRect/>
            <a:stretch/>
          </p:blipFill>
          <p:spPr>
            <a:xfrm>
              <a:off x="889" y="317809"/>
              <a:ext cx="9143111" cy="5143500"/>
            </a:xfrm>
            <a:prstGeom prst="rect">
              <a:avLst/>
            </a:prstGeom>
            <a:noFill/>
            <a:ln>
              <a:noFill/>
            </a:ln>
          </p:spPr>
        </p:pic>
      </p:grpSp>
      <p:pic>
        <p:nvPicPr>
          <p:cNvPr id="3" name="Google Shape;253;p46" descr="Shape&#10;&#10;Description automatically generated with low confidence">
            <a:extLst>
              <a:ext uri="{FF2B5EF4-FFF2-40B4-BE49-F238E27FC236}">
                <a16:creationId xmlns:a16="http://schemas.microsoft.com/office/drawing/2014/main" id="{A35A09F1-5EAE-FC32-7639-7AD3367BF185}"/>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pic>
        <p:nvPicPr>
          <p:cNvPr id="4" name="Google Shape;254;p46" descr="A picture containing text&#10;&#10;Description automatically generated">
            <a:extLst>
              <a:ext uri="{FF2B5EF4-FFF2-40B4-BE49-F238E27FC236}">
                <a16:creationId xmlns:a16="http://schemas.microsoft.com/office/drawing/2014/main" id="{8C18175C-9F75-4D44-62E3-6031FC35B7C6}"/>
              </a:ext>
            </a:extLst>
          </p:cNvPr>
          <p:cNvPicPr preferRelativeResize="0"/>
          <p:nvPr userDrawn="1"/>
        </p:nvPicPr>
        <p:blipFill rotWithShape="1">
          <a:blip r:embed="rId4">
            <a:alphaModFix amt="85000"/>
          </a:blip>
          <a:srcRect/>
          <a:stretch/>
        </p:blipFill>
        <p:spPr>
          <a:xfrm>
            <a:off x="2251213" y="1143261"/>
            <a:ext cx="4641574" cy="2799228"/>
          </a:xfrm>
          <a:prstGeom prst="rect">
            <a:avLst/>
          </a:prstGeom>
          <a:noFill/>
          <a:ln>
            <a:noFill/>
          </a:ln>
        </p:spPr>
      </p:pic>
      <p:sp>
        <p:nvSpPr>
          <p:cNvPr id="7" name="Google Shape;85;p38">
            <a:extLst>
              <a:ext uri="{FF2B5EF4-FFF2-40B4-BE49-F238E27FC236}">
                <a16:creationId xmlns:a16="http://schemas.microsoft.com/office/drawing/2014/main" id="{08F6AAFD-3A86-2452-087C-7BB0225D6769}"/>
              </a:ext>
            </a:extLst>
          </p:cNvPr>
          <p:cNvSpPr txBox="1">
            <a:spLocks noGrp="1"/>
          </p:cNvSpPr>
          <p:nvPr>
            <p:ph type="body" idx="10"/>
          </p:nvPr>
        </p:nvSpPr>
        <p:spPr>
          <a:xfrm>
            <a:off x="2740961" y="1824708"/>
            <a:ext cx="3602088" cy="472477"/>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rgbClr val="22366A"/>
              </a:buClr>
              <a:buSzPts val="2800"/>
              <a:buNone/>
              <a:defRPr sz="2400" b="1" i="1">
                <a:solidFill>
                  <a:schemeClr val="bg2"/>
                </a:solidFill>
                <a:latin typeface="Public Sans"/>
                <a:ea typeface="Public Sans"/>
                <a:cs typeface="Public Sans"/>
                <a:sym typeface="Public Sans"/>
              </a:defRPr>
            </a:lvl1pPr>
            <a:lvl2pPr marL="914400" lvl="1"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2pPr>
            <a:lvl3pPr marL="1371600" lvl="2"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3pPr>
            <a:lvl4pPr marL="1828800" lvl="3"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4pPr>
            <a:lvl5pPr marL="2286000" lvl="4"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8" name="Google Shape;35;p33">
            <a:extLst>
              <a:ext uri="{FF2B5EF4-FFF2-40B4-BE49-F238E27FC236}">
                <a16:creationId xmlns:a16="http://schemas.microsoft.com/office/drawing/2014/main" id="{024BBF19-3A17-77C7-76CB-5062EA64329B}"/>
              </a:ext>
            </a:extLst>
          </p:cNvPr>
          <p:cNvSpPr txBox="1">
            <a:spLocks noGrp="1"/>
          </p:cNvSpPr>
          <p:nvPr>
            <p:ph type="body" idx="2"/>
          </p:nvPr>
        </p:nvSpPr>
        <p:spPr>
          <a:xfrm>
            <a:off x="2740960" y="2398916"/>
            <a:ext cx="3602088" cy="719671"/>
          </a:xfrm>
          <a:prstGeom prst="rect">
            <a:avLst/>
          </a:prstGeom>
          <a:noFill/>
          <a:ln>
            <a:noFill/>
          </a:ln>
        </p:spPr>
        <p:txBody>
          <a:bodyPr spcFirstLastPara="1" wrap="square" lIns="91425" tIns="45700" rIns="91425" bIns="45700" anchor="t" anchorCtr="0">
            <a:normAutofit/>
          </a:bodyPr>
          <a:lstStyle>
            <a:lvl1pPr marL="0" lvl="0" indent="0" algn="ctr">
              <a:lnSpc>
                <a:spcPct val="100000"/>
              </a:lnSpc>
              <a:spcBef>
                <a:spcPts val="0"/>
              </a:spcBef>
              <a:spcAft>
                <a:spcPts val="0"/>
              </a:spcAft>
              <a:buClr>
                <a:schemeClr val="dk1"/>
              </a:buClr>
              <a:buSzPts val="1500"/>
              <a:buNone/>
              <a:defRPr sz="1500" i="1">
                <a:latin typeface="Public Sans"/>
                <a:ea typeface="Public Sans"/>
                <a:cs typeface="Public Sans"/>
                <a:sym typeface="Public Sans"/>
              </a:defRPr>
            </a:lvl1pPr>
            <a:lvl2pPr marL="914400" lvl="1"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2pPr>
            <a:lvl3pPr marL="1371600" lvl="2"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3pPr>
            <a:lvl4pPr marL="1828800" lvl="3"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4pPr>
            <a:lvl5pPr marL="2286000" lvl="4"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1216496211"/>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Caption" preserve="1" userDrawn="1">
  <p:cSld name="Discussion">
    <p:spTree>
      <p:nvGrpSpPr>
        <p:cNvPr id="1" name="Shape 37"/>
        <p:cNvGrpSpPr/>
        <p:nvPr/>
      </p:nvGrpSpPr>
      <p:grpSpPr>
        <a:xfrm>
          <a:off x="0" y="0"/>
          <a:ext cx="0" cy="0"/>
          <a:chOff x="0" y="0"/>
          <a:chExt cx="0" cy="0"/>
        </a:xfrm>
      </p:grpSpPr>
      <p:pic>
        <p:nvPicPr>
          <p:cNvPr id="2" name="Google Shape;258;p47">
            <a:extLst>
              <a:ext uri="{FF2B5EF4-FFF2-40B4-BE49-F238E27FC236}">
                <a16:creationId xmlns:a16="http://schemas.microsoft.com/office/drawing/2014/main" id="{15717139-D233-0C9C-55E2-36B312C56396}"/>
              </a:ext>
            </a:extLst>
          </p:cNvPr>
          <p:cNvPicPr preferRelativeResize="0"/>
          <p:nvPr userDrawn="1"/>
        </p:nvPicPr>
        <p:blipFill rotWithShape="1">
          <a:blip r:embed="rId2">
            <a:alphaModFix amt="70000"/>
          </a:blip>
          <a:srcRect t="1816" b="12611"/>
          <a:stretch/>
        </p:blipFill>
        <p:spPr>
          <a:xfrm>
            <a:off x="0" y="-1"/>
            <a:ext cx="9144000" cy="5143501"/>
          </a:xfrm>
          <a:prstGeom prst="rect">
            <a:avLst/>
          </a:prstGeom>
          <a:noFill/>
          <a:ln>
            <a:noFill/>
          </a:ln>
        </p:spPr>
      </p:pic>
      <p:pic>
        <p:nvPicPr>
          <p:cNvPr id="3" name="Google Shape;259;p47" descr="Shape&#10;&#10;Description automatically generated with low confidence">
            <a:extLst>
              <a:ext uri="{FF2B5EF4-FFF2-40B4-BE49-F238E27FC236}">
                <a16:creationId xmlns:a16="http://schemas.microsoft.com/office/drawing/2014/main" id="{742F4AE2-75FD-A2B6-45A5-725B58CE788A}"/>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sp>
        <p:nvSpPr>
          <p:cNvPr id="4" name="Google Shape;260;p47">
            <a:extLst>
              <a:ext uri="{FF2B5EF4-FFF2-40B4-BE49-F238E27FC236}">
                <a16:creationId xmlns:a16="http://schemas.microsoft.com/office/drawing/2014/main" id="{3CD1D9EA-30DE-309E-D481-79E14A04C686}"/>
              </a:ext>
            </a:extLst>
          </p:cNvPr>
          <p:cNvSpPr/>
          <p:nvPr userDrawn="1"/>
        </p:nvSpPr>
        <p:spPr>
          <a:xfrm>
            <a:off x="3322314" y="1790299"/>
            <a:ext cx="2539465" cy="644893"/>
          </a:xfrm>
          <a:prstGeom prst="roundRect">
            <a:avLst>
              <a:gd name="adj" fmla="val 12859"/>
            </a:avLst>
          </a:prstGeom>
          <a:solidFill>
            <a:schemeClr val="lt1"/>
          </a:solid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Public Sans"/>
              <a:ea typeface="Public Sans"/>
              <a:cs typeface="Public Sans"/>
              <a:sym typeface="Public Sans"/>
            </a:endParaRPr>
          </a:p>
        </p:txBody>
      </p:sp>
      <p:sp>
        <p:nvSpPr>
          <p:cNvPr id="7" name="Google Shape;85;p38">
            <a:extLst>
              <a:ext uri="{FF2B5EF4-FFF2-40B4-BE49-F238E27FC236}">
                <a16:creationId xmlns:a16="http://schemas.microsoft.com/office/drawing/2014/main" id="{69C2A7E5-5ACD-D923-99B4-DD697D3F4564}"/>
              </a:ext>
            </a:extLst>
          </p:cNvPr>
          <p:cNvSpPr txBox="1">
            <a:spLocks noGrp="1"/>
          </p:cNvSpPr>
          <p:nvPr>
            <p:ph type="body" idx="10" hasCustomPrompt="1"/>
          </p:nvPr>
        </p:nvSpPr>
        <p:spPr>
          <a:xfrm>
            <a:off x="3553313" y="1914665"/>
            <a:ext cx="2077466" cy="396161"/>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rgbClr val="22366A"/>
              </a:buClr>
              <a:buSzPts val="2800"/>
              <a:buNone/>
              <a:defRPr sz="2000" b="1" i="1">
                <a:solidFill>
                  <a:schemeClr val="bg2"/>
                </a:solidFill>
                <a:latin typeface="Public Sans"/>
                <a:ea typeface="Public Sans"/>
                <a:cs typeface="Public Sans"/>
                <a:sym typeface="Public Sans"/>
              </a:defRPr>
            </a:lvl1pPr>
            <a:lvl2pPr marL="914400" lvl="1"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2pPr>
            <a:lvl3pPr marL="1371600" lvl="2"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3pPr>
            <a:lvl4pPr marL="1828800" lvl="3"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4pPr>
            <a:lvl5pPr marL="2286000" lvl="4"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r>
              <a:rPr lang="en-US" dirty="0"/>
              <a:t>Discussion</a:t>
            </a:r>
            <a:endParaRPr dirty="0"/>
          </a:p>
        </p:txBody>
      </p:sp>
      <p:sp>
        <p:nvSpPr>
          <p:cNvPr id="8" name="Google Shape;35;p33">
            <a:extLst>
              <a:ext uri="{FF2B5EF4-FFF2-40B4-BE49-F238E27FC236}">
                <a16:creationId xmlns:a16="http://schemas.microsoft.com/office/drawing/2014/main" id="{96894DA1-DBC4-5D04-2B33-71CE6C4048B4}"/>
              </a:ext>
            </a:extLst>
          </p:cNvPr>
          <p:cNvSpPr txBox="1">
            <a:spLocks noGrp="1"/>
          </p:cNvSpPr>
          <p:nvPr>
            <p:ph type="body" idx="2"/>
          </p:nvPr>
        </p:nvSpPr>
        <p:spPr>
          <a:xfrm>
            <a:off x="2770956" y="2580686"/>
            <a:ext cx="3602088" cy="719671"/>
          </a:xfrm>
          <a:prstGeom prst="rect">
            <a:avLst/>
          </a:prstGeom>
          <a:noFill/>
          <a:ln>
            <a:noFill/>
          </a:ln>
        </p:spPr>
        <p:txBody>
          <a:bodyPr spcFirstLastPara="1" wrap="square" lIns="91425" tIns="45700" rIns="91425" bIns="45700" anchor="t" anchorCtr="0">
            <a:normAutofit/>
          </a:bodyPr>
          <a:lstStyle>
            <a:lvl1pPr marL="0" lvl="0" indent="0" algn="ctr">
              <a:lnSpc>
                <a:spcPct val="100000"/>
              </a:lnSpc>
              <a:spcBef>
                <a:spcPts val="0"/>
              </a:spcBef>
              <a:spcAft>
                <a:spcPts val="0"/>
              </a:spcAft>
              <a:buClr>
                <a:schemeClr val="dk1"/>
              </a:buClr>
              <a:buSzPts val="1500"/>
              <a:buNone/>
              <a:defRPr sz="1500" i="1">
                <a:latin typeface="Public Sans"/>
                <a:ea typeface="Public Sans"/>
                <a:cs typeface="Public Sans"/>
                <a:sym typeface="Public Sans"/>
              </a:defRPr>
            </a:lvl1pPr>
            <a:lvl2pPr marL="914400" lvl="1"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2pPr>
            <a:lvl3pPr marL="1371600" lvl="2"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3pPr>
            <a:lvl4pPr marL="1828800" lvl="3"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4pPr>
            <a:lvl5pPr marL="2286000" lvl="4"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522371729"/>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Caption" preserve="1" userDrawn="1">
  <p:cSld name="Discussion slide">
    <p:spTree>
      <p:nvGrpSpPr>
        <p:cNvPr id="1" name="Shape 37"/>
        <p:cNvGrpSpPr/>
        <p:nvPr/>
      </p:nvGrpSpPr>
      <p:grpSpPr>
        <a:xfrm>
          <a:off x="0" y="0"/>
          <a:ext cx="0" cy="0"/>
          <a:chOff x="0" y="0"/>
          <a:chExt cx="0" cy="0"/>
        </a:xfrm>
      </p:grpSpPr>
      <p:grpSp>
        <p:nvGrpSpPr>
          <p:cNvPr id="2" name="Google Shape;264;p48">
            <a:extLst>
              <a:ext uri="{FF2B5EF4-FFF2-40B4-BE49-F238E27FC236}">
                <a16:creationId xmlns:a16="http://schemas.microsoft.com/office/drawing/2014/main" id="{4B82ADCC-F9ED-BE0C-AB2F-27DA1B586DD0}"/>
              </a:ext>
            </a:extLst>
          </p:cNvPr>
          <p:cNvGrpSpPr/>
          <p:nvPr userDrawn="1"/>
        </p:nvGrpSpPr>
        <p:grpSpPr>
          <a:xfrm>
            <a:off x="-3149" y="1"/>
            <a:ext cx="9147149" cy="5143500"/>
            <a:chOff x="-3149" y="1"/>
            <a:chExt cx="9147149" cy="5143500"/>
          </a:xfrm>
        </p:grpSpPr>
        <p:pic>
          <p:nvPicPr>
            <p:cNvPr id="3" name="Google Shape;265;p48">
              <a:extLst>
                <a:ext uri="{FF2B5EF4-FFF2-40B4-BE49-F238E27FC236}">
                  <a16:creationId xmlns:a16="http://schemas.microsoft.com/office/drawing/2014/main" id="{DA0D563A-843F-1548-5085-0C0710AEE501}"/>
                </a:ext>
              </a:extLst>
            </p:cNvPr>
            <p:cNvPicPr preferRelativeResize="0"/>
            <p:nvPr/>
          </p:nvPicPr>
          <p:blipFill rotWithShape="1">
            <a:blip r:embed="rId2">
              <a:alphaModFix/>
            </a:blip>
            <a:srcRect t="2687" b="12936"/>
            <a:stretch/>
          </p:blipFill>
          <p:spPr>
            <a:xfrm>
              <a:off x="-3149" y="1"/>
              <a:ext cx="9144002" cy="5143500"/>
            </a:xfrm>
            <a:prstGeom prst="rect">
              <a:avLst/>
            </a:prstGeom>
            <a:noFill/>
            <a:ln>
              <a:noFill/>
            </a:ln>
          </p:spPr>
        </p:pic>
        <p:sp>
          <p:nvSpPr>
            <p:cNvPr id="4" name="Google Shape;266;p48">
              <a:extLst>
                <a:ext uri="{FF2B5EF4-FFF2-40B4-BE49-F238E27FC236}">
                  <a16:creationId xmlns:a16="http://schemas.microsoft.com/office/drawing/2014/main" id="{B5CB19AC-0C4B-5EB0-1480-D0740FA0357B}"/>
                </a:ext>
              </a:extLst>
            </p:cNvPr>
            <p:cNvSpPr/>
            <p:nvPr/>
          </p:nvSpPr>
          <p:spPr>
            <a:xfrm>
              <a:off x="-938" y="2804160"/>
              <a:ext cx="9144938" cy="2339340"/>
            </a:xfrm>
            <a:prstGeom prst="rect">
              <a:avLst/>
            </a:prstGeom>
            <a:solidFill>
              <a:schemeClr val="bg2">
                <a:alpha val="75294"/>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5" name="Picture 4" descr="Shape&#10;&#10;Description automatically generated with low confidence">
            <a:extLst>
              <a:ext uri="{FF2B5EF4-FFF2-40B4-BE49-F238E27FC236}">
                <a16:creationId xmlns:a16="http://schemas.microsoft.com/office/drawing/2014/main" id="{686E25AF-74FD-CB78-67B1-4C8C01640B4A}"/>
              </a:ext>
            </a:extLst>
          </p:cNvPr>
          <p:cNvPicPr>
            <a:picLocks noChangeAspect="1"/>
          </p:cNvPicPr>
          <p:nvPr userDrawn="1"/>
        </p:nvPicPr>
        <p:blipFill>
          <a:blip r:embed="rId3"/>
          <a:stretch>
            <a:fillRect/>
          </a:stretch>
        </p:blipFill>
        <p:spPr>
          <a:xfrm>
            <a:off x="0" y="0"/>
            <a:ext cx="9144000" cy="5143500"/>
          </a:xfrm>
          <a:prstGeom prst="rect">
            <a:avLst/>
          </a:prstGeom>
        </p:spPr>
      </p:pic>
      <p:grpSp>
        <p:nvGrpSpPr>
          <p:cNvPr id="6" name="Google Shape;268;p48">
            <a:extLst>
              <a:ext uri="{FF2B5EF4-FFF2-40B4-BE49-F238E27FC236}">
                <a16:creationId xmlns:a16="http://schemas.microsoft.com/office/drawing/2014/main" id="{D98DD9D4-D1AC-3FDF-27DC-C87F7387CA99}"/>
              </a:ext>
            </a:extLst>
          </p:cNvPr>
          <p:cNvGrpSpPr/>
          <p:nvPr userDrawn="1"/>
        </p:nvGrpSpPr>
        <p:grpSpPr>
          <a:xfrm>
            <a:off x="2349390" y="1908808"/>
            <a:ext cx="4506182" cy="1790703"/>
            <a:chOff x="2560319" y="1790699"/>
            <a:chExt cx="4084321" cy="1623060"/>
          </a:xfrm>
        </p:grpSpPr>
        <p:sp>
          <p:nvSpPr>
            <p:cNvPr id="7" name="Google Shape;269;p48">
              <a:extLst>
                <a:ext uri="{FF2B5EF4-FFF2-40B4-BE49-F238E27FC236}">
                  <a16:creationId xmlns:a16="http://schemas.microsoft.com/office/drawing/2014/main" id="{760458D3-2C38-CFA2-8487-A07AF1D5D5C0}"/>
                </a:ext>
              </a:extLst>
            </p:cNvPr>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8" name="Google Shape;270;p48">
              <a:extLst>
                <a:ext uri="{FF2B5EF4-FFF2-40B4-BE49-F238E27FC236}">
                  <a16:creationId xmlns:a16="http://schemas.microsoft.com/office/drawing/2014/main" id="{F4A127D8-EA03-C102-6702-782D834DD533}"/>
                </a:ext>
              </a:extLst>
            </p:cNvPr>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11" name="Google Shape;85;p38">
            <a:extLst>
              <a:ext uri="{FF2B5EF4-FFF2-40B4-BE49-F238E27FC236}">
                <a16:creationId xmlns:a16="http://schemas.microsoft.com/office/drawing/2014/main" id="{84FB85B8-C25F-01ED-32F4-DFA5D4EAB811}"/>
              </a:ext>
            </a:extLst>
          </p:cNvPr>
          <p:cNvSpPr txBox="1">
            <a:spLocks noGrp="1"/>
          </p:cNvSpPr>
          <p:nvPr>
            <p:ph type="body" idx="10" hasCustomPrompt="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rgbClr val="22366A"/>
              </a:buClr>
              <a:buSzPts val="2800"/>
              <a:buNone/>
              <a:defRPr sz="2000" b="1" i="1">
                <a:solidFill>
                  <a:schemeClr val="bg2"/>
                </a:solidFill>
                <a:latin typeface="Public Sans"/>
                <a:ea typeface="Public Sans"/>
                <a:cs typeface="Public Sans"/>
                <a:sym typeface="Public Sans"/>
              </a:defRPr>
            </a:lvl1pPr>
            <a:lvl2pPr marL="914400" lvl="1"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2pPr>
            <a:lvl3pPr marL="1371600" lvl="2"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3pPr>
            <a:lvl4pPr marL="1828800" lvl="3"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4pPr>
            <a:lvl5pPr marL="2286000" lvl="4"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r>
              <a:rPr lang="en-US" dirty="0"/>
              <a:t>Discussion</a:t>
            </a:r>
            <a:endParaRPr dirty="0"/>
          </a:p>
        </p:txBody>
      </p:sp>
      <p:sp>
        <p:nvSpPr>
          <p:cNvPr id="12" name="Google Shape;35;p33">
            <a:extLst>
              <a:ext uri="{FF2B5EF4-FFF2-40B4-BE49-F238E27FC236}">
                <a16:creationId xmlns:a16="http://schemas.microsoft.com/office/drawing/2014/main" id="{29C4FABB-8CE0-6336-975C-D593953CF1C5}"/>
              </a:ext>
            </a:extLst>
          </p:cNvPr>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0" lvl="0" indent="0" algn="ctr">
              <a:lnSpc>
                <a:spcPct val="100000"/>
              </a:lnSpc>
              <a:spcBef>
                <a:spcPts val="0"/>
              </a:spcBef>
              <a:spcAft>
                <a:spcPts val="0"/>
              </a:spcAft>
              <a:buClr>
                <a:schemeClr val="dk1"/>
              </a:buClr>
              <a:buSzPts val="1500"/>
              <a:buNone/>
              <a:defRPr sz="1500" i="1">
                <a:latin typeface="Public Sans"/>
                <a:ea typeface="Public Sans"/>
                <a:cs typeface="Public Sans"/>
                <a:sym typeface="Public Sans"/>
              </a:defRPr>
            </a:lvl1pPr>
            <a:lvl2pPr marL="914400" lvl="1"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2pPr>
            <a:lvl3pPr marL="1371600" lvl="2"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3pPr>
            <a:lvl4pPr marL="1828800" lvl="3"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4pPr>
            <a:lvl5pPr marL="2286000" lvl="4"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5791206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12" name="Google Shape;13;p29" descr="Shape&#10;&#10;Description automatically generated with low confidence">
            <a:extLst>
              <a:ext uri="{FF2B5EF4-FFF2-40B4-BE49-F238E27FC236}">
                <a16:creationId xmlns:a16="http://schemas.microsoft.com/office/drawing/2014/main" id="{72976592-5659-C082-5849-BE18B5438F71}"/>
              </a:ext>
            </a:extLst>
          </p:cNvPr>
          <p:cNvPicPr preferRelativeResize="0"/>
          <p:nvPr userDrawn="1"/>
        </p:nvPicPr>
        <p:blipFill rotWithShape="1">
          <a:blip r:embed="rId2">
            <a:alphaModFix/>
          </a:blip>
          <a:srcRect/>
          <a:stretch/>
        </p:blipFill>
        <p:spPr>
          <a:xfrm>
            <a:off x="0" y="6"/>
            <a:ext cx="9143990" cy="5143494"/>
          </a:xfrm>
          <a:prstGeom prst="rect">
            <a:avLst/>
          </a:prstGeom>
          <a:noFill/>
          <a:ln>
            <a:noFill/>
          </a:ln>
        </p:spPr>
      </p:pic>
      <p:sp>
        <p:nvSpPr>
          <p:cNvPr id="9" name="Google Shape;41;p34">
            <a:extLst>
              <a:ext uri="{FF2B5EF4-FFF2-40B4-BE49-F238E27FC236}">
                <a16:creationId xmlns:a16="http://schemas.microsoft.com/office/drawing/2014/main" id="{D1FE2535-0653-3F7E-2B71-FBF2635E8BB0}"/>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0" name="Google Shape;43;p34">
            <a:extLst>
              <a:ext uri="{FF2B5EF4-FFF2-40B4-BE49-F238E27FC236}">
                <a16:creationId xmlns:a16="http://schemas.microsoft.com/office/drawing/2014/main" id="{7C53CBF5-5F17-612D-4667-AA642316D4ED}"/>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1" name="Google Shape;42;p34">
            <a:extLst>
              <a:ext uri="{FF2B5EF4-FFF2-40B4-BE49-F238E27FC236}">
                <a16:creationId xmlns:a16="http://schemas.microsoft.com/office/drawing/2014/main" id="{0CC2B338-2FDD-3696-8BA5-FB3832A7A2BC}"/>
              </a:ext>
            </a:extLst>
          </p:cNvPr>
          <p:cNvSpPr txBox="1">
            <a:spLocks noGrp="1"/>
          </p:cNvSpPr>
          <p:nvPr>
            <p:ph type="body" idx="10"/>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dk1"/>
              </a:buClr>
              <a:buSzPts val="1400"/>
              <a:buFont typeface="Wingdings" pitchFamily="2" charset="2"/>
              <a:buChar char="§"/>
              <a:defRPr sz="14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2332961971"/>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Caption" preserve="1" userDrawn="1">
  <p:cSld name="Discussion 3">
    <p:spTree>
      <p:nvGrpSpPr>
        <p:cNvPr id="1" name="Shape 37"/>
        <p:cNvGrpSpPr/>
        <p:nvPr/>
      </p:nvGrpSpPr>
      <p:grpSpPr>
        <a:xfrm>
          <a:off x="0" y="0"/>
          <a:ext cx="0" cy="0"/>
          <a:chOff x="0" y="0"/>
          <a:chExt cx="0" cy="0"/>
        </a:xfrm>
      </p:grpSpPr>
      <p:grpSp>
        <p:nvGrpSpPr>
          <p:cNvPr id="2" name="Google Shape;264;p48">
            <a:extLst>
              <a:ext uri="{FF2B5EF4-FFF2-40B4-BE49-F238E27FC236}">
                <a16:creationId xmlns:a16="http://schemas.microsoft.com/office/drawing/2014/main" id="{4B82ADCC-F9ED-BE0C-AB2F-27DA1B586DD0}"/>
              </a:ext>
            </a:extLst>
          </p:cNvPr>
          <p:cNvGrpSpPr/>
          <p:nvPr userDrawn="1"/>
        </p:nvGrpSpPr>
        <p:grpSpPr>
          <a:xfrm>
            <a:off x="-3149" y="1"/>
            <a:ext cx="9147149" cy="5143500"/>
            <a:chOff x="-3149" y="1"/>
            <a:chExt cx="9147149" cy="5143500"/>
          </a:xfrm>
        </p:grpSpPr>
        <p:pic>
          <p:nvPicPr>
            <p:cNvPr id="3" name="Google Shape;265;p48">
              <a:extLst>
                <a:ext uri="{FF2B5EF4-FFF2-40B4-BE49-F238E27FC236}">
                  <a16:creationId xmlns:a16="http://schemas.microsoft.com/office/drawing/2014/main" id="{DA0D563A-843F-1548-5085-0C0710AEE501}"/>
                </a:ext>
              </a:extLst>
            </p:cNvPr>
            <p:cNvPicPr preferRelativeResize="0"/>
            <p:nvPr/>
          </p:nvPicPr>
          <p:blipFill rotWithShape="1">
            <a:blip r:embed="rId2">
              <a:alphaModFix/>
            </a:blip>
            <a:srcRect t="2687" b="12936"/>
            <a:stretch/>
          </p:blipFill>
          <p:spPr>
            <a:xfrm>
              <a:off x="-3149" y="1"/>
              <a:ext cx="9144002" cy="5143500"/>
            </a:xfrm>
            <a:prstGeom prst="rect">
              <a:avLst/>
            </a:prstGeom>
            <a:noFill/>
            <a:ln>
              <a:noFill/>
            </a:ln>
          </p:spPr>
        </p:pic>
        <p:sp>
          <p:nvSpPr>
            <p:cNvPr id="4" name="Google Shape;266;p48">
              <a:extLst>
                <a:ext uri="{FF2B5EF4-FFF2-40B4-BE49-F238E27FC236}">
                  <a16:creationId xmlns:a16="http://schemas.microsoft.com/office/drawing/2014/main" id="{B5CB19AC-0C4B-5EB0-1480-D0740FA0357B}"/>
                </a:ext>
              </a:extLst>
            </p:cNvPr>
            <p:cNvSpPr/>
            <p:nvPr/>
          </p:nvSpPr>
          <p:spPr>
            <a:xfrm>
              <a:off x="-938" y="2804160"/>
              <a:ext cx="9144938" cy="2339340"/>
            </a:xfrm>
            <a:prstGeom prst="rect">
              <a:avLst/>
            </a:prstGeom>
            <a:solidFill>
              <a:schemeClr val="accent1">
                <a:alpha val="75294"/>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9" name="Picture 8" descr="Shape&#10;&#10;Description automatically generated with low confidence">
            <a:extLst>
              <a:ext uri="{FF2B5EF4-FFF2-40B4-BE49-F238E27FC236}">
                <a16:creationId xmlns:a16="http://schemas.microsoft.com/office/drawing/2014/main" id="{5DF8806C-0A3A-2F21-5D74-6FF39F8B5F69}"/>
              </a:ext>
            </a:extLst>
          </p:cNvPr>
          <p:cNvPicPr>
            <a:picLocks noChangeAspect="1"/>
          </p:cNvPicPr>
          <p:nvPr userDrawn="1"/>
        </p:nvPicPr>
        <p:blipFill>
          <a:blip r:embed="rId3"/>
          <a:stretch>
            <a:fillRect/>
          </a:stretch>
        </p:blipFill>
        <p:spPr>
          <a:xfrm>
            <a:off x="0" y="0"/>
            <a:ext cx="9144000" cy="5143500"/>
          </a:xfrm>
          <a:prstGeom prst="rect">
            <a:avLst/>
          </a:prstGeom>
        </p:spPr>
      </p:pic>
      <p:grpSp>
        <p:nvGrpSpPr>
          <p:cNvPr id="6" name="Google Shape;268;p48">
            <a:extLst>
              <a:ext uri="{FF2B5EF4-FFF2-40B4-BE49-F238E27FC236}">
                <a16:creationId xmlns:a16="http://schemas.microsoft.com/office/drawing/2014/main" id="{D98DD9D4-D1AC-3FDF-27DC-C87F7387CA99}"/>
              </a:ext>
            </a:extLst>
          </p:cNvPr>
          <p:cNvGrpSpPr/>
          <p:nvPr userDrawn="1"/>
        </p:nvGrpSpPr>
        <p:grpSpPr>
          <a:xfrm>
            <a:off x="2349390" y="1908808"/>
            <a:ext cx="4506182" cy="1790703"/>
            <a:chOff x="2560319" y="1790699"/>
            <a:chExt cx="4084321" cy="1623060"/>
          </a:xfrm>
        </p:grpSpPr>
        <p:sp>
          <p:nvSpPr>
            <p:cNvPr id="7" name="Google Shape;269;p48">
              <a:extLst>
                <a:ext uri="{FF2B5EF4-FFF2-40B4-BE49-F238E27FC236}">
                  <a16:creationId xmlns:a16="http://schemas.microsoft.com/office/drawing/2014/main" id="{760458D3-2C38-CFA2-8487-A07AF1D5D5C0}"/>
                </a:ext>
              </a:extLst>
            </p:cNvPr>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8" name="Google Shape;270;p48">
              <a:extLst>
                <a:ext uri="{FF2B5EF4-FFF2-40B4-BE49-F238E27FC236}">
                  <a16:creationId xmlns:a16="http://schemas.microsoft.com/office/drawing/2014/main" id="{F4A127D8-EA03-C102-6702-782D834DD533}"/>
                </a:ext>
              </a:extLst>
            </p:cNvPr>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11" name="Google Shape;85;p38">
            <a:extLst>
              <a:ext uri="{FF2B5EF4-FFF2-40B4-BE49-F238E27FC236}">
                <a16:creationId xmlns:a16="http://schemas.microsoft.com/office/drawing/2014/main" id="{84FB85B8-C25F-01ED-32F4-DFA5D4EAB811}"/>
              </a:ext>
            </a:extLst>
          </p:cNvPr>
          <p:cNvSpPr txBox="1">
            <a:spLocks noGrp="1"/>
          </p:cNvSpPr>
          <p:nvPr>
            <p:ph type="body" idx="10" hasCustomPrompt="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rgbClr val="22366A"/>
              </a:buClr>
              <a:buSzPts val="2800"/>
              <a:buNone/>
              <a:defRPr sz="2000" b="1" i="1">
                <a:solidFill>
                  <a:schemeClr val="accent1"/>
                </a:solidFill>
                <a:latin typeface="Public Sans"/>
                <a:ea typeface="Public Sans"/>
                <a:cs typeface="Public Sans"/>
                <a:sym typeface="Public Sans"/>
              </a:defRPr>
            </a:lvl1pPr>
            <a:lvl2pPr marL="914400" lvl="1"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2pPr>
            <a:lvl3pPr marL="1371600" lvl="2"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3pPr>
            <a:lvl4pPr marL="1828800" lvl="3"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4pPr>
            <a:lvl5pPr marL="2286000" lvl="4"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r>
              <a:rPr lang="en-US" dirty="0"/>
              <a:t>Discussion</a:t>
            </a:r>
            <a:endParaRPr dirty="0"/>
          </a:p>
        </p:txBody>
      </p:sp>
      <p:sp>
        <p:nvSpPr>
          <p:cNvPr id="12" name="Google Shape;35;p33">
            <a:extLst>
              <a:ext uri="{FF2B5EF4-FFF2-40B4-BE49-F238E27FC236}">
                <a16:creationId xmlns:a16="http://schemas.microsoft.com/office/drawing/2014/main" id="{29C4FABB-8CE0-6336-975C-D593953CF1C5}"/>
              </a:ext>
            </a:extLst>
          </p:cNvPr>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0" lvl="0" indent="0" algn="ctr">
              <a:lnSpc>
                <a:spcPct val="100000"/>
              </a:lnSpc>
              <a:spcBef>
                <a:spcPts val="0"/>
              </a:spcBef>
              <a:spcAft>
                <a:spcPts val="0"/>
              </a:spcAft>
              <a:buClr>
                <a:schemeClr val="dk1"/>
              </a:buClr>
              <a:buSzPts val="1500"/>
              <a:buNone/>
              <a:defRPr sz="1500" i="1">
                <a:latin typeface="Public Sans"/>
                <a:ea typeface="Public Sans"/>
                <a:cs typeface="Public Sans"/>
                <a:sym typeface="Public Sans"/>
              </a:defRPr>
            </a:lvl1pPr>
            <a:lvl2pPr marL="914400" lvl="1"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2pPr>
            <a:lvl3pPr marL="1371600" lvl="2"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3pPr>
            <a:lvl4pPr marL="1828800" lvl="3"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4pPr>
            <a:lvl5pPr marL="2286000" lvl="4"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1677748574"/>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3" name="Google Shape;275;p49">
            <a:extLst>
              <a:ext uri="{FF2B5EF4-FFF2-40B4-BE49-F238E27FC236}">
                <a16:creationId xmlns:a16="http://schemas.microsoft.com/office/drawing/2014/main" id="{B0D57292-85FA-97E5-B029-4913EB3A42D7}"/>
              </a:ext>
            </a:extLst>
          </p:cNvPr>
          <p:cNvSpPr/>
          <p:nvPr userDrawn="1"/>
        </p:nvSpPr>
        <p:spPr>
          <a:xfrm>
            <a:off x="4690334" y="0"/>
            <a:ext cx="4453668" cy="5139879"/>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pic>
        <p:nvPicPr>
          <p:cNvPr id="2" name="Picture 1" descr="Shape&#10;&#10;Description automatically generated with low confidence">
            <a:extLst>
              <a:ext uri="{FF2B5EF4-FFF2-40B4-BE49-F238E27FC236}">
                <a16:creationId xmlns:a16="http://schemas.microsoft.com/office/drawing/2014/main" id="{5CC240E2-127C-89F3-F813-C808F37EF962}"/>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17" name="Google Shape;77;p37">
            <a:extLst>
              <a:ext uri="{FF2B5EF4-FFF2-40B4-BE49-F238E27FC236}">
                <a16:creationId xmlns:a16="http://schemas.microsoft.com/office/drawing/2014/main" id="{A884E1E6-A8A4-47F1-DD99-23DB7014566F}"/>
              </a:ext>
            </a:extLst>
          </p:cNvPr>
          <p:cNvSpPr>
            <a:spLocks noGrp="1"/>
          </p:cNvSpPr>
          <p:nvPr>
            <p:ph type="pic" idx="2"/>
          </p:nvPr>
        </p:nvSpPr>
        <p:spPr>
          <a:xfrm>
            <a:off x="-1" y="0"/>
            <a:ext cx="4690335" cy="5139879"/>
          </a:xfrm>
          <a:prstGeom prst="rect">
            <a:avLst/>
          </a:prstGeom>
          <a:noFill/>
          <a:ln>
            <a:noFill/>
          </a:ln>
        </p:spPr>
        <p:txBody>
          <a:bodyPr anchor="ctr"/>
          <a:lstStyle>
            <a:lvl1pPr algn="ctr">
              <a:defRPr sz="2400" b="1" i="1">
                <a:latin typeface="Public Sans" pitchFamily="2" charset="77"/>
              </a:defRPr>
            </a:lvl1pPr>
          </a:lstStyle>
          <a:p>
            <a:endParaRPr lang="en-US" dirty="0"/>
          </a:p>
        </p:txBody>
      </p:sp>
      <p:sp>
        <p:nvSpPr>
          <p:cNvPr id="4" name="Google Shape;277;p49">
            <a:extLst>
              <a:ext uri="{FF2B5EF4-FFF2-40B4-BE49-F238E27FC236}">
                <a16:creationId xmlns:a16="http://schemas.microsoft.com/office/drawing/2014/main" id="{5ABDB225-479E-0539-4DD6-04536E8BB764}"/>
              </a:ext>
            </a:extLst>
          </p:cNvPr>
          <p:cNvSpPr/>
          <p:nvPr userDrawn="1"/>
        </p:nvSpPr>
        <p:spPr>
          <a:xfrm>
            <a:off x="4548336" y="420700"/>
            <a:ext cx="4595664" cy="428172"/>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5" name="Google Shape;42;p34">
            <a:extLst>
              <a:ext uri="{FF2B5EF4-FFF2-40B4-BE49-F238E27FC236}">
                <a16:creationId xmlns:a16="http://schemas.microsoft.com/office/drawing/2014/main" id="{2B1E34C8-DA95-3949-979A-6389C9C6D924}"/>
              </a:ext>
            </a:extLst>
          </p:cNvPr>
          <p:cNvSpPr txBox="1">
            <a:spLocks noGrp="1"/>
          </p:cNvSpPr>
          <p:nvPr>
            <p:ph type="body" idx="10"/>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bg1"/>
              </a:buClr>
              <a:buSzPts val="1400"/>
              <a:buFont typeface="Wingdings" pitchFamily="2" charset="2"/>
              <a:buChar char="§"/>
              <a:defRPr sz="1400">
                <a:solidFill>
                  <a:schemeClr val="bg1"/>
                </a:solidFill>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6" name="Google Shape;50;p35">
            <a:extLst>
              <a:ext uri="{FF2B5EF4-FFF2-40B4-BE49-F238E27FC236}">
                <a16:creationId xmlns:a16="http://schemas.microsoft.com/office/drawing/2014/main" id="{440CE752-D454-97A3-09C3-1844081E9CDD}"/>
              </a:ext>
            </a:extLst>
          </p:cNvPr>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lvl="0" algn="l">
              <a:lnSpc>
                <a:spcPct val="100000"/>
              </a:lnSpc>
              <a:spcBef>
                <a:spcPts val="0"/>
              </a:spcBef>
              <a:spcAft>
                <a:spcPts val="0"/>
              </a:spcAft>
              <a:buClr>
                <a:schemeClr val="lt1"/>
              </a:buClr>
              <a:buSzPts val="1700"/>
              <a:buFont typeface="Public Sans"/>
              <a:buNone/>
              <a:defRPr sz="1700" b="1" i="0">
                <a:solidFill>
                  <a:schemeClr val="lt1"/>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Tree>
    <p:extLst>
      <p:ext uri="{BB962C8B-B14F-4D97-AF65-F5344CB8AC3E}">
        <p14:creationId xmlns:p14="http://schemas.microsoft.com/office/powerpoint/2010/main" val="3237220015"/>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3" name="Google Shape;275;p49">
            <a:extLst>
              <a:ext uri="{FF2B5EF4-FFF2-40B4-BE49-F238E27FC236}">
                <a16:creationId xmlns:a16="http://schemas.microsoft.com/office/drawing/2014/main" id="{B0D57292-85FA-97E5-B029-4913EB3A42D7}"/>
              </a:ext>
            </a:extLst>
          </p:cNvPr>
          <p:cNvSpPr/>
          <p:nvPr userDrawn="1"/>
        </p:nvSpPr>
        <p:spPr>
          <a:xfrm>
            <a:off x="4690334" y="0"/>
            <a:ext cx="4453668" cy="513987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pic>
        <p:nvPicPr>
          <p:cNvPr id="2" name="Picture 1" descr="Shape&#10;&#10;Description automatically generated with low confidence">
            <a:extLst>
              <a:ext uri="{FF2B5EF4-FFF2-40B4-BE49-F238E27FC236}">
                <a16:creationId xmlns:a16="http://schemas.microsoft.com/office/drawing/2014/main" id="{F6147C59-3DA1-A08E-23DD-43FD8A08949C}"/>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17" name="Google Shape;77;p37">
            <a:extLst>
              <a:ext uri="{FF2B5EF4-FFF2-40B4-BE49-F238E27FC236}">
                <a16:creationId xmlns:a16="http://schemas.microsoft.com/office/drawing/2014/main" id="{A884E1E6-A8A4-47F1-DD99-23DB7014566F}"/>
              </a:ext>
            </a:extLst>
          </p:cNvPr>
          <p:cNvSpPr>
            <a:spLocks noGrp="1"/>
          </p:cNvSpPr>
          <p:nvPr>
            <p:ph type="pic" idx="2"/>
          </p:nvPr>
        </p:nvSpPr>
        <p:spPr>
          <a:xfrm>
            <a:off x="-1" y="0"/>
            <a:ext cx="4690335" cy="5139879"/>
          </a:xfrm>
          <a:prstGeom prst="rect">
            <a:avLst/>
          </a:prstGeom>
          <a:noFill/>
          <a:ln>
            <a:noFill/>
          </a:ln>
        </p:spPr>
        <p:txBody>
          <a:bodyPr anchor="ctr"/>
          <a:lstStyle>
            <a:lvl1pPr algn="ctr">
              <a:defRPr sz="2400" b="1" i="1">
                <a:latin typeface="Public Sans" pitchFamily="2" charset="77"/>
              </a:defRPr>
            </a:lvl1pPr>
          </a:lstStyle>
          <a:p>
            <a:endParaRPr lang="en-US" dirty="0"/>
          </a:p>
        </p:txBody>
      </p:sp>
      <p:sp>
        <p:nvSpPr>
          <p:cNvPr id="4" name="Google Shape;277;p49">
            <a:extLst>
              <a:ext uri="{FF2B5EF4-FFF2-40B4-BE49-F238E27FC236}">
                <a16:creationId xmlns:a16="http://schemas.microsoft.com/office/drawing/2014/main" id="{5ABDB225-479E-0539-4DD6-04536E8BB764}"/>
              </a:ext>
            </a:extLst>
          </p:cNvPr>
          <p:cNvSpPr/>
          <p:nvPr userDrawn="1"/>
        </p:nvSpPr>
        <p:spPr>
          <a:xfrm>
            <a:off x="4548336" y="420700"/>
            <a:ext cx="4595664" cy="428172"/>
          </a:xfrm>
          <a:prstGeom prst="rect">
            <a:avLst/>
          </a:prstGeom>
          <a:solidFill>
            <a:schemeClr val="bg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5" name="Google Shape;42;p34">
            <a:extLst>
              <a:ext uri="{FF2B5EF4-FFF2-40B4-BE49-F238E27FC236}">
                <a16:creationId xmlns:a16="http://schemas.microsoft.com/office/drawing/2014/main" id="{2B1E34C8-DA95-3949-979A-6389C9C6D924}"/>
              </a:ext>
            </a:extLst>
          </p:cNvPr>
          <p:cNvSpPr txBox="1">
            <a:spLocks noGrp="1"/>
          </p:cNvSpPr>
          <p:nvPr>
            <p:ph type="body" idx="10"/>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bg1"/>
              </a:buClr>
              <a:buSzPts val="1400"/>
              <a:buFont typeface="Wingdings" pitchFamily="2" charset="2"/>
              <a:buChar char="§"/>
              <a:defRPr sz="1400">
                <a:solidFill>
                  <a:schemeClr val="bg1"/>
                </a:solidFill>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6" name="Google Shape;50;p35">
            <a:extLst>
              <a:ext uri="{FF2B5EF4-FFF2-40B4-BE49-F238E27FC236}">
                <a16:creationId xmlns:a16="http://schemas.microsoft.com/office/drawing/2014/main" id="{440CE752-D454-97A3-09C3-1844081E9CDD}"/>
              </a:ext>
            </a:extLst>
          </p:cNvPr>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lvl="0" algn="l">
              <a:lnSpc>
                <a:spcPct val="100000"/>
              </a:lnSpc>
              <a:spcBef>
                <a:spcPts val="0"/>
              </a:spcBef>
              <a:spcAft>
                <a:spcPts val="0"/>
              </a:spcAft>
              <a:buClr>
                <a:schemeClr val="lt1"/>
              </a:buClr>
              <a:buSzPts val="1700"/>
              <a:buFont typeface="Public Sans"/>
              <a:buNone/>
              <a:defRPr sz="1700" b="1" i="0">
                <a:solidFill>
                  <a:schemeClr val="lt1"/>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Tree>
    <p:extLst>
      <p:ext uri="{BB962C8B-B14F-4D97-AF65-F5344CB8AC3E}">
        <p14:creationId xmlns:p14="http://schemas.microsoft.com/office/powerpoint/2010/main" val="3874705605"/>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3" name="Google Shape;275;p49">
            <a:extLst>
              <a:ext uri="{FF2B5EF4-FFF2-40B4-BE49-F238E27FC236}">
                <a16:creationId xmlns:a16="http://schemas.microsoft.com/office/drawing/2014/main" id="{B0D57292-85FA-97E5-B029-4913EB3A42D7}"/>
              </a:ext>
            </a:extLst>
          </p:cNvPr>
          <p:cNvSpPr/>
          <p:nvPr userDrawn="1"/>
        </p:nvSpPr>
        <p:spPr>
          <a:xfrm>
            <a:off x="4690334" y="0"/>
            <a:ext cx="4453668" cy="513987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pic>
        <p:nvPicPr>
          <p:cNvPr id="5" name="Picture 4" descr="Shape&#10;&#10;Description automatically generated with low confidence">
            <a:extLst>
              <a:ext uri="{FF2B5EF4-FFF2-40B4-BE49-F238E27FC236}">
                <a16:creationId xmlns:a16="http://schemas.microsoft.com/office/drawing/2014/main" id="{2DA73D5B-60A8-49A0-75E2-BAD246184BEC}"/>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17" name="Google Shape;77;p37">
            <a:extLst>
              <a:ext uri="{FF2B5EF4-FFF2-40B4-BE49-F238E27FC236}">
                <a16:creationId xmlns:a16="http://schemas.microsoft.com/office/drawing/2014/main" id="{A884E1E6-A8A4-47F1-DD99-23DB7014566F}"/>
              </a:ext>
            </a:extLst>
          </p:cNvPr>
          <p:cNvSpPr>
            <a:spLocks noGrp="1"/>
          </p:cNvSpPr>
          <p:nvPr>
            <p:ph type="pic" idx="2"/>
          </p:nvPr>
        </p:nvSpPr>
        <p:spPr>
          <a:xfrm>
            <a:off x="-1" y="0"/>
            <a:ext cx="4690335" cy="5139879"/>
          </a:xfrm>
          <a:prstGeom prst="rect">
            <a:avLst/>
          </a:prstGeom>
          <a:noFill/>
          <a:ln>
            <a:noFill/>
          </a:ln>
        </p:spPr>
        <p:txBody>
          <a:bodyPr anchor="ctr"/>
          <a:lstStyle>
            <a:lvl1pPr algn="ctr">
              <a:defRPr sz="2400" b="1" i="1">
                <a:latin typeface="Public Sans" pitchFamily="2" charset="77"/>
              </a:defRPr>
            </a:lvl1pPr>
          </a:lstStyle>
          <a:p>
            <a:endParaRPr lang="en-US" dirty="0"/>
          </a:p>
        </p:txBody>
      </p:sp>
      <p:sp>
        <p:nvSpPr>
          <p:cNvPr id="4" name="Google Shape;277;p49">
            <a:extLst>
              <a:ext uri="{FF2B5EF4-FFF2-40B4-BE49-F238E27FC236}">
                <a16:creationId xmlns:a16="http://schemas.microsoft.com/office/drawing/2014/main" id="{5ABDB225-479E-0539-4DD6-04536E8BB764}"/>
              </a:ext>
            </a:extLst>
          </p:cNvPr>
          <p:cNvSpPr/>
          <p:nvPr userDrawn="1"/>
        </p:nvSpPr>
        <p:spPr>
          <a:xfrm>
            <a:off x="4548336" y="420700"/>
            <a:ext cx="4595664" cy="428172"/>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5" name="Google Shape;42;p34">
            <a:extLst>
              <a:ext uri="{FF2B5EF4-FFF2-40B4-BE49-F238E27FC236}">
                <a16:creationId xmlns:a16="http://schemas.microsoft.com/office/drawing/2014/main" id="{2B1E34C8-DA95-3949-979A-6389C9C6D924}"/>
              </a:ext>
            </a:extLst>
          </p:cNvPr>
          <p:cNvSpPr txBox="1">
            <a:spLocks noGrp="1"/>
          </p:cNvSpPr>
          <p:nvPr>
            <p:ph type="body" idx="10"/>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bg1"/>
              </a:buClr>
              <a:buSzPts val="1400"/>
              <a:buFont typeface="Wingdings" pitchFamily="2" charset="2"/>
              <a:buChar char="§"/>
              <a:defRPr sz="1400">
                <a:solidFill>
                  <a:schemeClr val="bg1"/>
                </a:solidFill>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6" name="Google Shape;50;p35">
            <a:extLst>
              <a:ext uri="{FF2B5EF4-FFF2-40B4-BE49-F238E27FC236}">
                <a16:creationId xmlns:a16="http://schemas.microsoft.com/office/drawing/2014/main" id="{440CE752-D454-97A3-09C3-1844081E9CDD}"/>
              </a:ext>
            </a:extLst>
          </p:cNvPr>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lvl="0" algn="l">
              <a:lnSpc>
                <a:spcPct val="100000"/>
              </a:lnSpc>
              <a:spcBef>
                <a:spcPts val="0"/>
              </a:spcBef>
              <a:spcAft>
                <a:spcPts val="0"/>
              </a:spcAft>
              <a:buClr>
                <a:schemeClr val="lt1"/>
              </a:buClr>
              <a:buSzPts val="1700"/>
              <a:buFont typeface="Public Sans"/>
              <a:buNone/>
              <a:defRPr sz="1700" b="1" i="0">
                <a:solidFill>
                  <a:schemeClr val="lt1"/>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Tree>
    <p:extLst>
      <p:ext uri="{BB962C8B-B14F-4D97-AF65-F5344CB8AC3E}">
        <p14:creationId xmlns:p14="http://schemas.microsoft.com/office/powerpoint/2010/main" val="125428534"/>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Caption" preserve="1" userDrawn="1">
  <p:cSld name="Guided activity">
    <p:spTree>
      <p:nvGrpSpPr>
        <p:cNvPr id="1" name="Shape 37"/>
        <p:cNvGrpSpPr/>
        <p:nvPr/>
      </p:nvGrpSpPr>
      <p:grpSpPr>
        <a:xfrm>
          <a:off x="0" y="0"/>
          <a:ext cx="0" cy="0"/>
          <a:chOff x="0" y="0"/>
          <a:chExt cx="0" cy="0"/>
        </a:xfrm>
      </p:grpSpPr>
      <p:sp>
        <p:nvSpPr>
          <p:cNvPr id="2" name="Google Shape;303;p52">
            <a:extLst>
              <a:ext uri="{FF2B5EF4-FFF2-40B4-BE49-F238E27FC236}">
                <a16:creationId xmlns:a16="http://schemas.microsoft.com/office/drawing/2014/main" id="{08CED04C-2F50-6BF6-7183-1656843C233E}"/>
              </a:ext>
            </a:extLst>
          </p:cNvPr>
          <p:cNvSpPr/>
          <p:nvPr userDrawn="1"/>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i="0" u="none" strike="noStrike" cap="none">
              <a:solidFill>
                <a:schemeClr val="lt1"/>
              </a:solidFill>
              <a:latin typeface="Public Sans"/>
              <a:ea typeface="Public Sans"/>
              <a:cs typeface="Public Sans"/>
              <a:sym typeface="Public Sans"/>
            </a:endParaRPr>
          </a:p>
        </p:txBody>
      </p:sp>
      <p:pic>
        <p:nvPicPr>
          <p:cNvPr id="3" name="Google Shape;304;p52" descr="Background pattern&#10;&#10;Description automatically generated">
            <a:extLst>
              <a:ext uri="{FF2B5EF4-FFF2-40B4-BE49-F238E27FC236}">
                <a16:creationId xmlns:a16="http://schemas.microsoft.com/office/drawing/2014/main" id="{2BD0D749-3EBE-7B25-A493-A7D9A2A98B0E}"/>
              </a:ext>
            </a:extLst>
          </p:cNvPr>
          <p:cNvPicPr preferRelativeResize="0"/>
          <p:nvPr userDrawn="1"/>
        </p:nvPicPr>
        <p:blipFill rotWithShape="1">
          <a:blip r:embed="rId2">
            <a:alphaModFix/>
          </a:blip>
          <a:srcRect l="20567" r="20566" b="45930"/>
          <a:stretch/>
        </p:blipFill>
        <p:spPr>
          <a:xfrm rot="5400000">
            <a:off x="5391150" y="1390650"/>
            <a:ext cx="5143500" cy="2362200"/>
          </a:xfrm>
          <a:prstGeom prst="rect">
            <a:avLst/>
          </a:prstGeom>
          <a:solidFill>
            <a:schemeClr val="bg2"/>
          </a:solidFill>
          <a:ln>
            <a:noFill/>
          </a:ln>
        </p:spPr>
      </p:pic>
      <p:pic>
        <p:nvPicPr>
          <p:cNvPr id="8" name="Picture 7" descr="Shape&#10;&#10;Description automatically generated with low confidence">
            <a:extLst>
              <a:ext uri="{FF2B5EF4-FFF2-40B4-BE49-F238E27FC236}">
                <a16:creationId xmlns:a16="http://schemas.microsoft.com/office/drawing/2014/main" id="{41732289-5D6D-88AF-CAC5-353896E85D8A}"/>
              </a:ext>
            </a:extLst>
          </p:cNvPr>
          <p:cNvPicPr>
            <a:picLocks noChangeAspect="1"/>
          </p:cNvPicPr>
          <p:nvPr userDrawn="1"/>
        </p:nvPicPr>
        <p:blipFill>
          <a:blip r:embed="rId3"/>
          <a:stretch>
            <a:fillRect/>
          </a:stretch>
        </p:blipFill>
        <p:spPr>
          <a:xfrm>
            <a:off x="0" y="0"/>
            <a:ext cx="9144000" cy="5143500"/>
          </a:xfrm>
          <a:prstGeom prst="rect">
            <a:avLst/>
          </a:prstGeom>
        </p:spPr>
      </p:pic>
      <p:cxnSp>
        <p:nvCxnSpPr>
          <p:cNvPr id="4" name="Google Shape;306;p52">
            <a:extLst>
              <a:ext uri="{FF2B5EF4-FFF2-40B4-BE49-F238E27FC236}">
                <a16:creationId xmlns:a16="http://schemas.microsoft.com/office/drawing/2014/main" id="{B7181682-D1EB-1A4D-C7DA-B8F6A540A98C}"/>
              </a:ext>
            </a:extLst>
          </p:cNvPr>
          <p:cNvCxnSpPr/>
          <p:nvPr userDrawn="1"/>
        </p:nvCxnSpPr>
        <p:spPr>
          <a:xfrm>
            <a:off x="777369" y="2062045"/>
            <a:ext cx="0" cy="1882258"/>
          </a:xfrm>
          <a:prstGeom prst="straightConnector1">
            <a:avLst/>
          </a:prstGeom>
          <a:noFill/>
          <a:ln w="38100" cap="flat" cmpd="sng">
            <a:solidFill>
              <a:srgbClr val="22366A"/>
            </a:solidFill>
            <a:prstDash val="solid"/>
            <a:miter lim="800000"/>
            <a:headEnd type="none" w="sm" len="sm"/>
            <a:tailEnd type="none" w="sm" len="sm"/>
          </a:ln>
        </p:spPr>
      </p:cxnSp>
      <p:pic>
        <p:nvPicPr>
          <p:cNvPr id="5" name="Google Shape;307;p52" descr="A picture containing indoor&#10;&#10;Description automatically generated">
            <a:extLst>
              <a:ext uri="{FF2B5EF4-FFF2-40B4-BE49-F238E27FC236}">
                <a16:creationId xmlns:a16="http://schemas.microsoft.com/office/drawing/2014/main" id="{C24102F5-8D33-3D54-BB1F-71E6EEF03958}"/>
              </a:ext>
            </a:extLst>
          </p:cNvPr>
          <p:cNvPicPr preferRelativeResize="0"/>
          <p:nvPr userDrawn="1"/>
        </p:nvPicPr>
        <p:blipFill rotWithShape="1">
          <a:blip r:embed="rId4">
            <a:alphaModFix/>
          </a:blip>
          <a:srcRect l="20443" r="22452"/>
          <a:stretch/>
        </p:blipFill>
        <p:spPr>
          <a:xfrm>
            <a:off x="5353758" y="1004593"/>
            <a:ext cx="2781568" cy="3247434"/>
          </a:xfrm>
          <a:prstGeom prst="rect">
            <a:avLst/>
          </a:prstGeom>
          <a:noFill/>
          <a:ln w="28575" cap="flat" cmpd="sng">
            <a:solidFill>
              <a:srgbClr val="D8D8D8"/>
            </a:solidFill>
            <a:prstDash val="solid"/>
            <a:round/>
            <a:headEnd type="none" w="sm" len="sm"/>
            <a:tailEnd type="none" w="sm" len="sm"/>
          </a:ln>
        </p:spPr>
      </p:pic>
      <p:sp>
        <p:nvSpPr>
          <p:cNvPr id="7" name="Google Shape;309;p52">
            <a:extLst>
              <a:ext uri="{FF2B5EF4-FFF2-40B4-BE49-F238E27FC236}">
                <a16:creationId xmlns:a16="http://schemas.microsoft.com/office/drawing/2014/main" id="{09D6ED38-FA37-477B-AC6B-60A5D89430B7}"/>
              </a:ext>
            </a:extLst>
          </p:cNvPr>
          <p:cNvSpPr txBox="1">
            <a:spLocks noGrp="1"/>
          </p:cNvSpPr>
          <p:nvPr>
            <p:ph type="body" idx="2"/>
          </p:nvPr>
        </p:nvSpPr>
        <p:spPr>
          <a:xfrm>
            <a:off x="912063" y="2052267"/>
            <a:ext cx="3673884" cy="1882257"/>
          </a:xfrm>
          <a:prstGeom prst="rect">
            <a:avLst/>
          </a:prstGeom>
          <a:noFill/>
          <a:ln>
            <a:noFill/>
          </a:ln>
        </p:spPr>
        <p:txBody>
          <a:bodyPr spcFirstLastPara="1" wrap="square" lIns="91425" tIns="45700" rIns="91425" bIns="45700" anchor="t" anchorCtr="0">
            <a:noAutofit/>
          </a:bodyPr>
          <a:lstStyle>
            <a:lvl1pPr marL="285750" lvl="0" indent="-285750" algn="l">
              <a:lnSpc>
                <a:spcPct val="100000"/>
              </a:lnSpc>
              <a:spcBef>
                <a:spcPts val="0"/>
              </a:spcBef>
              <a:spcAft>
                <a:spcPts val="0"/>
              </a:spcAft>
              <a:buClr>
                <a:schemeClr val="dk1"/>
              </a:buClr>
              <a:buSzPts val="1500"/>
              <a:buFont typeface="Wingdings" pitchFamily="2" charset="2"/>
              <a:buChar char="§"/>
              <a:defRPr sz="1500" b="0" i="1">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9" name="Google Shape;58;p36">
            <a:extLst>
              <a:ext uri="{FF2B5EF4-FFF2-40B4-BE49-F238E27FC236}">
                <a16:creationId xmlns:a16="http://schemas.microsoft.com/office/drawing/2014/main" id="{602E41B3-8EDE-84A9-FD6C-1782F76A7E45}"/>
              </a:ext>
            </a:extLst>
          </p:cNvPr>
          <p:cNvSpPr txBox="1">
            <a:spLocks noGrp="1"/>
          </p:cNvSpPr>
          <p:nvPr>
            <p:ph type="title"/>
          </p:nvPr>
        </p:nvSpPr>
        <p:spPr>
          <a:xfrm>
            <a:off x="912063" y="1246189"/>
            <a:ext cx="3673884" cy="5868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22366A"/>
              </a:buClr>
              <a:buSzPts val="1800"/>
              <a:buFont typeface="Public Sans"/>
              <a:buNone/>
              <a:defRPr sz="28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Tree>
    <p:extLst>
      <p:ext uri="{BB962C8B-B14F-4D97-AF65-F5344CB8AC3E}">
        <p14:creationId xmlns:p14="http://schemas.microsoft.com/office/powerpoint/2010/main" val="2406606123"/>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1" name="Picture 20" descr="A picture containing graphical user interface&#10;&#10;Description automatically generated">
            <a:extLst>
              <a:ext uri="{FF2B5EF4-FFF2-40B4-BE49-F238E27FC236}">
                <a16:creationId xmlns:a16="http://schemas.microsoft.com/office/drawing/2014/main" id="{84639A83-9DBD-F7E5-03CB-346F835A0625}"/>
              </a:ext>
            </a:extLst>
          </p:cNvPr>
          <p:cNvPicPr>
            <a:picLocks noChangeAspect="1"/>
          </p:cNvPicPr>
          <p:nvPr userDrawn="1"/>
        </p:nvPicPr>
        <p:blipFill>
          <a:blip r:embed="rId2"/>
          <a:stretch>
            <a:fillRect/>
          </a:stretch>
        </p:blipFill>
        <p:spPr>
          <a:xfrm>
            <a:off x="0" y="0"/>
            <a:ext cx="9144000" cy="5143500"/>
          </a:xfrm>
          <a:prstGeom prst="rect">
            <a:avLst/>
          </a:prstGeom>
        </p:spPr>
      </p:pic>
      <p:pic>
        <p:nvPicPr>
          <p:cNvPr id="22" name="Picture 21" descr="Shape&#10;&#10;Description automatically generated with low confidence">
            <a:extLst>
              <a:ext uri="{FF2B5EF4-FFF2-40B4-BE49-F238E27FC236}">
                <a16:creationId xmlns:a16="http://schemas.microsoft.com/office/drawing/2014/main" id="{6ACE8347-6EB9-D2B9-9525-2908B2661C26}"/>
              </a:ext>
            </a:extLst>
          </p:cNvPr>
          <p:cNvPicPr>
            <a:picLocks noChangeAspect="1"/>
          </p:cNvPicPr>
          <p:nvPr userDrawn="1"/>
        </p:nvPicPr>
        <p:blipFill>
          <a:blip r:embed="rId3"/>
          <a:stretch>
            <a:fillRect/>
          </a:stretch>
        </p:blipFill>
        <p:spPr>
          <a:xfrm>
            <a:off x="0" y="0"/>
            <a:ext cx="9144000" cy="5143500"/>
          </a:xfrm>
          <a:prstGeom prst="rect">
            <a:avLst/>
          </a:prstGeom>
        </p:spPr>
      </p:pic>
    </p:spTree>
    <p:extLst>
      <p:ext uri="{BB962C8B-B14F-4D97-AF65-F5344CB8AC3E}">
        <p14:creationId xmlns:p14="http://schemas.microsoft.com/office/powerpoint/2010/main" val="3650808723"/>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Caption" preserve="1" userDrawn="1">
  <p:cSld name="Thank you">
    <p:spTree>
      <p:nvGrpSpPr>
        <p:cNvPr id="1" name="Shape 37"/>
        <p:cNvGrpSpPr/>
        <p:nvPr/>
      </p:nvGrpSpPr>
      <p:grpSpPr>
        <a:xfrm>
          <a:off x="0" y="0"/>
          <a:ext cx="0" cy="0"/>
          <a:chOff x="0" y="0"/>
          <a:chExt cx="0" cy="0"/>
        </a:xfrm>
      </p:grpSpPr>
      <p:pic>
        <p:nvPicPr>
          <p:cNvPr id="2" name="Picture 1" descr="Graphical user interface, application&#10;&#10;Description automatically generated">
            <a:extLst>
              <a:ext uri="{FF2B5EF4-FFF2-40B4-BE49-F238E27FC236}">
                <a16:creationId xmlns:a16="http://schemas.microsoft.com/office/drawing/2014/main" id="{B67BA265-A1F4-42B7-006F-051260D253EB}"/>
              </a:ext>
            </a:extLst>
          </p:cNvPr>
          <p:cNvPicPr>
            <a:picLocks noChangeAspect="1"/>
          </p:cNvPicPr>
          <p:nvPr userDrawn="1"/>
        </p:nvPicPr>
        <p:blipFill>
          <a:blip r:embed="rId2"/>
          <a:stretch>
            <a:fillRect/>
          </a:stretch>
        </p:blipFill>
        <p:spPr>
          <a:xfrm>
            <a:off x="0" y="0"/>
            <a:ext cx="9144000" cy="5143500"/>
          </a:xfrm>
          <a:prstGeom prst="rect">
            <a:avLst/>
          </a:prstGeom>
        </p:spPr>
      </p:pic>
      <p:pic>
        <p:nvPicPr>
          <p:cNvPr id="3" name="Picture 2" descr="Shape&#10;&#10;Description automatically generated with low confidence">
            <a:extLst>
              <a:ext uri="{FF2B5EF4-FFF2-40B4-BE49-F238E27FC236}">
                <a16:creationId xmlns:a16="http://schemas.microsoft.com/office/drawing/2014/main" id="{43D14781-575E-A9F4-0B8D-ACE0750921B3}"/>
              </a:ext>
            </a:extLst>
          </p:cNvPr>
          <p:cNvPicPr>
            <a:picLocks noChangeAspect="1"/>
          </p:cNvPicPr>
          <p:nvPr userDrawn="1"/>
        </p:nvPicPr>
        <p:blipFill>
          <a:blip r:embed="rId3"/>
          <a:stretch>
            <a:fillRect/>
          </a:stretch>
        </p:blipFill>
        <p:spPr>
          <a:xfrm>
            <a:off x="0" y="0"/>
            <a:ext cx="9144000" cy="5143500"/>
          </a:xfrm>
          <a:prstGeom prst="rect">
            <a:avLst/>
          </a:prstGeom>
        </p:spPr>
      </p:pic>
    </p:spTree>
    <p:extLst>
      <p:ext uri="{BB962C8B-B14F-4D97-AF65-F5344CB8AC3E}">
        <p14:creationId xmlns:p14="http://schemas.microsoft.com/office/powerpoint/2010/main" val="3209026680"/>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matchingName="Divider 3" userDrawn="1">
  <p:cSld name="Divider 3">
    <p:bg>
      <p:bgPr>
        <a:solidFill>
          <a:srgbClr val="FD892C"/>
        </a:solidFill>
        <a:effectLst/>
      </p:bgPr>
    </p:bg>
    <p:spTree>
      <p:nvGrpSpPr>
        <p:cNvPr id="1" name="Shape 58"/>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12" name="Google Shape;13;p29" descr="Shape&#10;&#10;Description automatically generated with low confidence">
            <a:extLst>
              <a:ext uri="{FF2B5EF4-FFF2-40B4-BE49-F238E27FC236}">
                <a16:creationId xmlns:a16="http://schemas.microsoft.com/office/drawing/2014/main" id="{9C26D4D8-94A1-6FC0-FD6B-BA010687E8E8}"/>
              </a:ext>
            </a:extLst>
          </p:cNvPr>
          <p:cNvPicPr preferRelativeResize="0"/>
          <p:nvPr userDrawn="1"/>
        </p:nvPicPr>
        <p:blipFill rotWithShape="1">
          <a:blip r:embed="rId2">
            <a:alphaModFix/>
          </a:blip>
          <a:srcRect/>
          <a:stretch/>
        </p:blipFill>
        <p:spPr>
          <a:xfrm>
            <a:off x="0" y="6"/>
            <a:ext cx="9143990" cy="5143494"/>
          </a:xfrm>
          <a:prstGeom prst="rect">
            <a:avLst/>
          </a:prstGeom>
          <a:noFill/>
          <a:ln>
            <a:noFill/>
          </a:ln>
        </p:spPr>
      </p:pic>
      <p:sp>
        <p:nvSpPr>
          <p:cNvPr id="9" name="Google Shape;41;p34">
            <a:extLst>
              <a:ext uri="{FF2B5EF4-FFF2-40B4-BE49-F238E27FC236}">
                <a16:creationId xmlns:a16="http://schemas.microsoft.com/office/drawing/2014/main" id="{D1FE2535-0653-3F7E-2B71-FBF2635E8BB0}"/>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0" name="Google Shape;43;p34">
            <a:extLst>
              <a:ext uri="{FF2B5EF4-FFF2-40B4-BE49-F238E27FC236}">
                <a16:creationId xmlns:a16="http://schemas.microsoft.com/office/drawing/2014/main" id="{7C53CBF5-5F17-612D-4667-AA642316D4ED}"/>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1" name="Google Shape;42;p34">
            <a:extLst>
              <a:ext uri="{FF2B5EF4-FFF2-40B4-BE49-F238E27FC236}">
                <a16:creationId xmlns:a16="http://schemas.microsoft.com/office/drawing/2014/main" id="{0CC2B338-2FDD-3696-8BA5-FB3832A7A2BC}"/>
              </a:ext>
            </a:extLst>
          </p:cNvPr>
          <p:cNvSpPr txBox="1">
            <a:spLocks noGrp="1"/>
          </p:cNvSpPr>
          <p:nvPr>
            <p:ph type="body" idx="10"/>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dk1"/>
              </a:buClr>
              <a:buSzPts val="1400"/>
              <a:buFont typeface="Wingdings" pitchFamily="2" charset="2"/>
              <a:buChar char="§"/>
              <a:defRPr sz="14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cxnSp>
        <p:nvCxnSpPr>
          <p:cNvPr id="2" name="Straight Connector 1">
            <a:extLst>
              <a:ext uri="{FF2B5EF4-FFF2-40B4-BE49-F238E27FC236}">
                <a16:creationId xmlns:a16="http://schemas.microsoft.com/office/drawing/2014/main" id="{384324E7-07C3-92CE-2154-F0B854ACCC6A}"/>
              </a:ext>
            </a:extLst>
          </p:cNvPr>
          <p:cNvCxnSpPr>
            <a:cxnSpLocks/>
          </p:cNvCxnSpPr>
          <p:nvPr userDrawn="1"/>
        </p:nvCxnSpPr>
        <p:spPr>
          <a:xfrm>
            <a:off x="0" y="4984696"/>
            <a:ext cx="914399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6" name="Picture 5" descr="Application&#10;&#10;Description automatically generated with low confidence">
            <a:extLst>
              <a:ext uri="{FF2B5EF4-FFF2-40B4-BE49-F238E27FC236}">
                <a16:creationId xmlns:a16="http://schemas.microsoft.com/office/drawing/2014/main" id="{417C2CDE-D472-DC48-7880-C4D0F2487260}"/>
              </a:ext>
            </a:extLst>
          </p:cNvPr>
          <p:cNvPicPr>
            <a:picLocks noChangeAspect="1"/>
          </p:cNvPicPr>
          <p:nvPr/>
        </p:nvPicPr>
        <p:blipFill>
          <a:blip r:embed="rId3"/>
          <a:stretch>
            <a:fillRect/>
          </a:stretch>
        </p:blipFill>
        <p:spPr>
          <a:xfrm>
            <a:off x="2325914" y="1371153"/>
            <a:ext cx="4492172" cy="3617988"/>
          </a:xfrm>
          <a:prstGeom prst="rect">
            <a:avLst/>
          </a:prstGeom>
        </p:spPr>
      </p:pic>
      <p:sp>
        <p:nvSpPr>
          <p:cNvPr id="8" name="Google Shape;42;p34">
            <a:extLst>
              <a:ext uri="{FF2B5EF4-FFF2-40B4-BE49-F238E27FC236}">
                <a16:creationId xmlns:a16="http://schemas.microsoft.com/office/drawing/2014/main" id="{E8540416-E52A-E091-DF23-A507FA22E73D}"/>
              </a:ext>
            </a:extLst>
          </p:cNvPr>
          <p:cNvSpPr txBox="1">
            <a:spLocks noGrp="1"/>
          </p:cNvSpPr>
          <p:nvPr>
            <p:ph type="body" idx="11"/>
          </p:nvPr>
        </p:nvSpPr>
        <p:spPr>
          <a:xfrm>
            <a:off x="2552068" y="1886851"/>
            <a:ext cx="4094057" cy="344092"/>
          </a:xfrm>
          <a:prstGeom prst="rect">
            <a:avLst/>
          </a:prstGeom>
          <a:noFill/>
          <a:ln>
            <a:noFill/>
          </a:ln>
        </p:spPr>
        <p:txBody>
          <a:bodyPr spcFirstLastPara="1" wrap="square" lIns="91425" tIns="45700" rIns="91425" bIns="45700" anchor="t" anchorCtr="0">
            <a:normAutofit/>
          </a:bodyPr>
          <a:lstStyle>
            <a:lvl1pPr marL="0" lvl="0" indent="0" algn="l">
              <a:lnSpc>
                <a:spcPct val="100000"/>
              </a:lnSpc>
              <a:spcBef>
                <a:spcPts val="0"/>
              </a:spcBef>
              <a:spcAft>
                <a:spcPts val="0"/>
              </a:spcAft>
              <a:buClr>
                <a:schemeClr val="dk1"/>
              </a:buClr>
              <a:buSzPts val="1400"/>
              <a:buFont typeface="Wingdings" pitchFamily="2" charset="2"/>
              <a:buNone/>
              <a:defRPr sz="13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36496610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3" name="Google Shape;13;p29" descr="Shape&#10;&#10;Description automatically generated with low confidence">
            <a:extLst>
              <a:ext uri="{FF2B5EF4-FFF2-40B4-BE49-F238E27FC236}">
                <a16:creationId xmlns:a16="http://schemas.microsoft.com/office/drawing/2014/main" id="{9DF2ED13-D077-3B20-6FDA-36F67BCD337D}"/>
              </a:ext>
            </a:extLst>
          </p:cNvPr>
          <p:cNvPicPr preferRelativeResize="0"/>
          <p:nvPr userDrawn="1"/>
        </p:nvPicPr>
        <p:blipFill rotWithShape="1">
          <a:blip r:embed="rId2">
            <a:alphaModFix/>
          </a:blip>
          <a:srcRect/>
          <a:stretch/>
        </p:blipFill>
        <p:spPr>
          <a:xfrm>
            <a:off x="0" y="6"/>
            <a:ext cx="9143990" cy="5143494"/>
          </a:xfrm>
          <a:prstGeom prst="rect">
            <a:avLst/>
          </a:prstGeom>
          <a:noFill/>
          <a:ln>
            <a:noFill/>
          </a:ln>
        </p:spPr>
      </p:pic>
      <p:sp>
        <p:nvSpPr>
          <p:cNvPr id="9" name="Google Shape;41;p34">
            <a:extLst>
              <a:ext uri="{FF2B5EF4-FFF2-40B4-BE49-F238E27FC236}">
                <a16:creationId xmlns:a16="http://schemas.microsoft.com/office/drawing/2014/main" id="{D1FE2535-0653-3F7E-2B71-FBF2635E8BB0}"/>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0" name="Google Shape;43;p34">
            <a:extLst>
              <a:ext uri="{FF2B5EF4-FFF2-40B4-BE49-F238E27FC236}">
                <a16:creationId xmlns:a16="http://schemas.microsoft.com/office/drawing/2014/main" id="{7C53CBF5-5F17-612D-4667-AA642316D4ED}"/>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1" name="Google Shape;42;p34">
            <a:extLst>
              <a:ext uri="{FF2B5EF4-FFF2-40B4-BE49-F238E27FC236}">
                <a16:creationId xmlns:a16="http://schemas.microsoft.com/office/drawing/2014/main" id="{0CC2B338-2FDD-3696-8BA5-FB3832A7A2BC}"/>
              </a:ext>
            </a:extLst>
          </p:cNvPr>
          <p:cNvSpPr txBox="1">
            <a:spLocks noGrp="1"/>
          </p:cNvSpPr>
          <p:nvPr>
            <p:ph type="body" idx="10"/>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dk1"/>
              </a:buClr>
              <a:buSzPts val="1400"/>
              <a:buFont typeface="Wingdings" pitchFamily="2" charset="2"/>
              <a:buChar char="§"/>
              <a:defRPr sz="14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cxnSp>
        <p:nvCxnSpPr>
          <p:cNvPr id="2" name="Straight Connector 1">
            <a:extLst>
              <a:ext uri="{FF2B5EF4-FFF2-40B4-BE49-F238E27FC236}">
                <a16:creationId xmlns:a16="http://schemas.microsoft.com/office/drawing/2014/main" id="{384324E7-07C3-92CE-2154-F0B854ACCC6A}"/>
              </a:ext>
            </a:extLst>
          </p:cNvPr>
          <p:cNvCxnSpPr>
            <a:cxnSpLocks/>
          </p:cNvCxnSpPr>
          <p:nvPr userDrawn="1"/>
        </p:nvCxnSpPr>
        <p:spPr>
          <a:xfrm>
            <a:off x="0" y="4984696"/>
            <a:ext cx="914399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6" name="Picture 5" descr="Application&#10;&#10;Description automatically generated with low confidence">
            <a:extLst>
              <a:ext uri="{FF2B5EF4-FFF2-40B4-BE49-F238E27FC236}">
                <a16:creationId xmlns:a16="http://schemas.microsoft.com/office/drawing/2014/main" id="{417C2CDE-D472-DC48-7880-C4D0F2487260}"/>
              </a:ext>
            </a:extLst>
          </p:cNvPr>
          <p:cNvPicPr>
            <a:picLocks noChangeAspect="1"/>
          </p:cNvPicPr>
          <p:nvPr/>
        </p:nvPicPr>
        <p:blipFill>
          <a:blip r:embed="rId3"/>
          <a:stretch>
            <a:fillRect/>
          </a:stretch>
        </p:blipFill>
        <p:spPr>
          <a:xfrm>
            <a:off x="742441" y="1371153"/>
            <a:ext cx="4492172" cy="3617988"/>
          </a:xfrm>
          <a:prstGeom prst="rect">
            <a:avLst/>
          </a:prstGeom>
        </p:spPr>
      </p:pic>
      <p:sp>
        <p:nvSpPr>
          <p:cNvPr id="8" name="Google Shape;42;p34">
            <a:extLst>
              <a:ext uri="{FF2B5EF4-FFF2-40B4-BE49-F238E27FC236}">
                <a16:creationId xmlns:a16="http://schemas.microsoft.com/office/drawing/2014/main" id="{E8540416-E52A-E091-DF23-A507FA22E73D}"/>
              </a:ext>
            </a:extLst>
          </p:cNvPr>
          <p:cNvSpPr txBox="1">
            <a:spLocks noGrp="1"/>
          </p:cNvSpPr>
          <p:nvPr>
            <p:ph type="body" idx="11"/>
          </p:nvPr>
        </p:nvSpPr>
        <p:spPr>
          <a:xfrm>
            <a:off x="968595" y="1886851"/>
            <a:ext cx="4094057" cy="344092"/>
          </a:xfrm>
          <a:prstGeom prst="rect">
            <a:avLst/>
          </a:prstGeom>
          <a:noFill/>
          <a:ln>
            <a:noFill/>
          </a:ln>
        </p:spPr>
        <p:txBody>
          <a:bodyPr spcFirstLastPara="1" wrap="square" lIns="91425" tIns="45700" rIns="91425" bIns="45700" anchor="t" anchorCtr="0">
            <a:normAutofit/>
          </a:bodyPr>
          <a:lstStyle>
            <a:lvl1pPr marL="0" lvl="0" indent="0" algn="l">
              <a:lnSpc>
                <a:spcPct val="100000"/>
              </a:lnSpc>
              <a:spcBef>
                <a:spcPts val="0"/>
              </a:spcBef>
              <a:spcAft>
                <a:spcPts val="0"/>
              </a:spcAft>
              <a:buClr>
                <a:schemeClr val="dk1"/>
              </a:buClr>
              <a:buSzPts val="1400"/>
              <a:buFont typeface="Wingdings" pitchFamily="2" charset="2"/>
              <a:buNone/>
              <a:defRPr sz="13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239938633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12" name="Google Shape;13;p29" descr="Shape&#10;&#10;Description automatically generated with low confidence">
            <a:extLst>
              <a:ext uri="{FF2B5EF4-FFF2-40B4-BE49-F238E27FC236}">
                <a16:creationId xmlns:a16="http://schemas.microsoft.com/office/drawing/2014/main" id="{5C400EAE-CF33-F9C0-9DE7-D795AB53BD96}"/>
              </a:ext>
            </a:extLst>
          </p:cNvPr>
          <p:cNvPicPr preferRelativeResize="0"/>
          <p:nvPr userDrawn="1"/>
        </p:nvPicPr>
        <p:blipFill rotWithShape="1">
          <a:blip r:embed="rId2">
            <a:alphaModFix/>
          </a:blip>
          <a:srcRect/>
          <a:stretch/>
        </p:blipFill>
        <p:spPr>
          <a:xfrm>
            <a:off x="0" y="6"/>
            <a:ext cx="9143990" cy="5143494"/>
          </a:xfrm>
          <a:prstGeom prst="rect">
            <a:avLst/>
          </a:prstGeom>
          <a:noFill/>
          <a:ln>
            <a:noFill/>
          </a:ln>
        </p:spPr>
      </p:pic>
      <p:sp>
        <p:nvSpPr>
          <p:cNvPr id="9" name="Google Shape;41;p34">
            <a:extLst>
              <a:ext uri="{FF2B5EF4-FFF2-40B4-BE49-F238E27FC236}">
                <a16:creationId xmlns:a16="http://schemas.microsoft.com/office/drawing/2014/main" id="{D1FE2535-0653-3F7E-2B71-FBF2635E8BB0}"/>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0" name="Google Shape;43;p34">
            <a:extLst>
              <a:ext uri="{FF2B5EF4-FFF2-40B4-BE49-F238E27FC236}">
                <a16:creationId xmlns:a16="http://schemas.microsoft.com/office/drawing/2014/main" id="{7C53CBF5-5F17-612D-4667-AA642316D4ED}"/>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1" name="Google Shape;42;p34">
            <a:extLst>
              <a:ext uri="{FF2B5EF4-FFF2-40B4-BE49-F238E27FC236}">
                <a16:creationId xmlns:a16="http://schemas.microsoft.com/office/drawing/2014/main" id="{0CC2B338-2FDD-3696-8BA5-FB3832A7A2BC}"/>
              </a:ext>
            </a:extLst>
          </p:cNvPr>
          <p:cNvSpPr txBox="1">
            <a:spLocks noGrp="1"/>
          </p:cNvSpPr>
          <p:nvPr>
            <p:ph type="body" idx="10"/>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dk1"/>
              </a:buClr>
              <a:buSzPts val="1400"/>
              <a:buFont typeface="Wingdings" pitchFamily="2" charset="2"/>
              <a:buChar char="§"/>
              <a:defRPr sz="14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cxnSp>
        <p:nvCxnSpPr>
          <p:cNvPr id="2" name="Straight Connector 1">
            <a:extLst>
              <a:ext uri="{FF2B5EF4-FFF2-40B4-BE49-F238E27FC236}">
                <a16:creationId xmlns:a16="http://schemas.microsoft.com/office/drawing/2014/main" id="{384324E7-07C3-92CE-2154-F0B854ACCC6A}"/>
              </a:ext>
            </a:extLst>
          </p:cNvPr>
          <p:cNvCxnSpPr>
            <a:cxnSpLocks/>
          </p:cNvCxnSpPr>
          <p:nvPr userDrawn="1"/>
        </p:nvCxnSpPr>
        <p:spPr>
          <a:xfrm>
            <a:off x="0" y="4984696"/>
            <a:ext cx="914399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797BAF5F-3341-C55D-FD68-6F7901F813F6}"/>
              </a:ext>
            </a:extLst>
          </p:cNvPr>
          <p:cNvPicPr>
            <a:picLocks noChangeAspect="1"/>
          </p:cNvPicPr>
          <p:nvPr/>
        </p:nvPicPr>
        <p:blipFill>
          <a:blip r:embed="rId3"/>
          <a:srcRect/>
          <a:stretch/>
        </p:blipFill>
        <p:spPr>
          <a:xfrm>
            <a:off x="1703135" y="1363361"/>
            <a:ext cx="5737730" cy="3621752"/>
          </a:xfrm>
          <a:prstGeom prst="rect">
            <a:avLst/>
          </a:prstGeom>
        </p:spPr>
      </p:pic>
      <p:sp>
        <p:nvSpPr>
          <p:cNvPr id="7" name="Google Shape;42;p34">
            <a:extLst>
              <a:ext uri="{FF2B5EF4-FFF2-40B4-BE49-F238E27FC236}">
                <a16:creationId xmlns:a16="http://schemas.microsoft.com/office/drawing/2014/main" id="{7D0576C9-6D54-73F7-D1FA-979043E5F3BE}"/>
              </a:ext>
            </a:extLst>
          </p:cNvPr>
          <p:cNvSpPr txBox="1">
            <a:spLocks noGrp="1"/>
          </p:cNvSpPr>
          <p:nvPr>
            <p:ph type="body" idx="11"/>
          </p:nvPr>
        </p:nvSpPr>
        <p:spPr>
          <a:xfrm>
            <a:off x="2032052" y="1886850"/>
            <a:ext cx="5071275" cy="2161037"/>
          </a:xfrm>
          <a:prstGeom prst="rect">
            <a:avLst/>
          </a:prstGeom>
          <a:noFill/>
          <a:ln>
            <a:noFill/>
          </a:ln>
        </p:spPr>
        <p:txBody>
          <a:bodyPr spcFirstLastPara="1" wrap="square" lIns="91425" tIns="45700" rIns="91425" bIns="45700" anchor="t" anchorCtr="0">
            <a:normAutofit/>
          </a:bodyPr>
          <a:lstStyle>
            <a:lvl1pPr marL="0" lvl="0" indent="0" algn="l">
              <a:lnSpc>
                <a:spcPct val="100000"/>
              </a:lnSpc>
              <a:spcBef>
                <a:spcPts val="0"/>
              </a:spcBef>
              <a:spcAft>
                <a:spcPts val="0"/>
              </a:spcAft>
              <a:buClr>
                <a:schemeClr val="dk1"/>
              </a:buClr>
              <a:buSzPts val="1400"/>
              <a:buFont typeface="Wingdings" pitchFamily="2" charset="2"/>
              <a:buNone/>
              <a:defRPr sz="13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119773565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12" name="Google Shape;13;p29" descr="Shape&#10;&#10;Description automatically generated with low confidence">
            <a:extLst>
              <a:ext uri="{FF2B5EF4-FFF2-40B4-BE49-F238E27FC236}">
                <a16:creationId xmlns:a16="http://schemas.microsoft.com/office/drawing/2014/main" id="{57DB759A-8068-96C4-693B-937A0583959F}"/>
              </a:ext>
            </a:extLst>
          </p:cNvPr>
          <p:cNvPicPr preferRelativeResize="0"/>
          <p:nvPr userDrawn="1"/>
        </p:nvPicPr>
        <p:blipFill rotWithShape="1">
          <a:blip r:embed="rId2">
            <a:alphaModFix/>
          </a:blip>
          <a:srcRect/>
          <a:stretch/>
        </p:blipFill>
        <p:spPr>
          <a:xfrm>
            <a:off x="0" y="6"/>
            <a:ext cx="9143990" cy="5143494"/>
          </a:xfrm>
          <a:prstGeom prst="rect">
            <a:avLst/>
          </a:prstGeom>
          <a:noFill/>
          <a:ln>
            <a:noFill/>
          </a:ln>
        </p:spPr>
      </p:pic>
      <p:sp>
        <p:nvSpPr>
          <p:cNvPr id="9" name="Google Shape;41;p34">
            <a:extLst>
              <a:ext uri="{FF2B5EF4-FFF2-40B4-BE49-F238E27FC236}">
                <a16:creationId xmlns:a16="http://schemas.microsoft.com/office/drawing/2014/main" id="{D1FE2535-0653-3F7E-2B71-FBF2635E8BB0}"/>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0" name="Google Shape;43;p34">
            <a:extLst>
              <a:ext uri="{FF2B5EF4-FFF2-40B4-BE49-F238E27FC236}">
                <a16:creationId xmlns:a16="http://schemas.microsoft.com/office/drawing/2014/main" id="{7C53CBF5-5F17-612D-4667-AA642316D4ED}"/>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1" name="Google Shape;42;p34">
            <a:extLst>
              <a:ext uri="{FF2B5EF4-FFF2-40B4-BE49-F238E27FC236}">
                <a16:creationId xmlns:a16="http://schemas.microsoft.com/office/drawing/2014/main" id="{0CC2B338-2FDD-3696-8BA5-FB3832A7A2BC}"/>
              </a:ext>
            </a:extLst>
          </p:cNvPr>
          <p:cNvSpPr txBox="1">
            <a:spLocks noGrp="1"/>
          </p:cNvSpPr>
          <p:nvPr>
            <p:ph type="body" idx="10"/>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dk1"/>
              </a:buClr>
              <a:buSzPts val="1400"/>
              <a:buFont typeface="Wingdings" pitchFamily="2" charset="2"/>
              <a:buChar char="§"/>
              <a:defRPr sz="14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cxnSp>
        <p:nvCxnSpPr>
          <p:cNvPr id="2" name="Straight Connector 1">
            <a:extLst>
              <a:ext uri="{FF2B5EF4-FFF2-40B4-BE49-F238E27FC236}">
                <a16:creationId xmlns:a16="http://schemas.microsoft.com/office/drawing/2014/main" id="{384324E7-07C3-92CE-2154-F0B854ACCC6A}"/>
              </a:ext>
            </a:extLst>
          </p:cNvPr>
          <p:cNvCxnSpPr>
            <a:cxnSpLocks/>
          </p:cNvCxnSpPr>
          <p:nvPr userDrawn="1"/>
        </p:nvCxnSpPr>
        <p:spPr>
          <a:xfrm>
            <a:off x="0" y="4984696"/>
            <a:ext cx="914399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878F55E8-ECC9-2CC5-6BD5-40A4921EFB6D}"/>
              </a:ext>
            </a:extLst>
          </p:cNvPr>
          <p:cNvPicPr>
            <a:picLocks noChangeAspect="1"/>
          </p:cNvPicPr>
          <p:nvPr/>
        </p:nvPicPr>
        <p:blipFill>
          <a:blip r:embed="rId3"/>
          <a:srcRect/>
          <a:stretch/>
        </p:blipFill>
        <p:spPr>
          <a:xfrm>
            <a:off x="2107222" y="1873493"/>
            <a:ext cx="4929556" cy="3111619"/>
          </a:xfrm>
          <a:prstGeom prst="rect">
            <a:avLst/>
          </a:prstGeom>
        </p:spPr>
      </p:pic>
      <p:sp>
        <p:nvSpPr>
          <p:cNvPr id="8" name="Google Shape;42;p34">
            <a:extLst>
              <a:ext uri="{FF2B5EF4-FFF2-40B4-BE49-F238E27FC236}">
                <a16:creationId xmlns:a16="http://schemas.microsoft.com/office/drawing/2014/main" id="{7887175D-C45F-F682-58D6-982F507820E6}"/>
              </a:ext>
            </a:extLst>
          </p:cNvPr>
          <p:cNvSpPr txBox="1">
            <a:spLocks noGrp="1"/>
          </p:cNvSpPr>
          <p:nvPr>
            <p:ph type="body" idx="11"/>
          </p:nvPr>
        </p:nvSpPr>
        <p:spPr>
          <a:xfrm>
            <a:off x="2377740" y="2303181"/>
            <a:ext cx="4379900" cy="1934975"/>
          </a:xfrm>
          <a:prstGeom prst="rect">
            <a:avLst/>
          </a:prstGeom>
          <a:noFill/>
          <a:ln>
            <a:noFill/>
          </a:ln>
        </p:spPr>
        <p:txBody>
          <a:bodyPr spcFirstLastPara="1" wrap="square" lIns="91425" tIns="45700" rIns="91425" bIns="45700" anchor="t" anchorCtr="0">
            <a:normAutofit/>
          </a:bodyPr>
          <a:lstStyle>
            <a:lvl1pPr marL="0" lvl="0" indent="0" algn="l">
              <a:lnSpc>
                <a:spcPct val="100000"/>
              </a:lnSpc>
              <a:spcBef>
                <a:spcPts val="0"/>
              </a:spcBef>
              <a:spcAft>
                <a:spcPts val="0"/>
              </a:spcAft>
              <a:buClr>
                <a:schemeClr val="dk1"/>
              </a:buClr>
              <a:buSzPts val="1400"/>
              <a:buFont typeface="Wingdings" pitchFamily="2" charset="2"/>
              <a:buNone/>
              <a:defRPr sz="13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152088263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aption" preserve="1" userDrawn="1">
  <p:cSld name="Contents">
    <p:spTree>
      <p:nvGrpSpPr>
        <p:cNvPr id="1" name="Shape 37"/>
        <p:cNvGrpSpPr/>
        <p:nvPr/>
      </p:nvGrpSpPr>
      <p:grpSpPr>
        <a:xfrm>
          <a:off x="0" y="0"/>
          <a:ext cx="0" cy="0"/>
          <a:chOff x="0" y="0"/>
          <a:chExt cx="0" cy="0"/>
        </a:xfrm>
      </p:grpSpPr>
      <p:pic>
        <p:nvPicPr>
          <p:cNvPr id="2" name="Google Shape;13;p29" descr="Shape&#10;&#10;Description automatically generated with low confidence">
            <a:extLst>
              <a:ext uri="{FF2B5EF4-FFF2-40B4-BE49-F238E27FC236}">
                <a16:creationId xmlns:a16="http://schemas.microsoft.com/office/drawing/2014/main" id="{ECCAE5A8-FB7D-7591-22F0-464C9B20BBAE}"/>
              </a:ext>
            </a:extLst>
          </p:cNvPr>
          <p:cNvPicPr preferRelativeResize="0"/>
          <p:nvPr userDrawn="1"/>
        </p:nvPicPr>
        <p:blipFill rotWithShape="1">
          <a:blip r:embed="rId2">
            <a:alphaModFix/>
          </a:blip>
          <a:srcRect/>
          <a:stretch/>
        </p:blipFill>
        <p:spPr>
          <a:xfrm>
            <a:off x="0" y="6"/>
            <a:ext cx="9143990" cy="5143494"/>
          </a:xfrm>
          <a:prstGeom prst="rect">
            <a:avLst/>
          </a:prstGeom>
          <a:noFill/>
          <a:ln>
            <a:noFill/>
          </a:ln>
        </p:spPr>
      </p:pic>
      <p:sp>
        <p:nvSpPr>
          <p:cNvPr id="3" name="Google Shape;76;p37">
            <a:extLst>
              <a:ext uri="{FF2B5EF4-FFF2-40B4-BE49-F238E27FC236}">
                <a16:creationId xmlns:a16="http://schemas.microsoft.com/office/drawing/2014/main" id="{89201B15-F149-9B93-E200-2EBEA7A58C97}"/>
              </a:ext>
            </a:extLst>
          </p:cNvPr>
          <p:cNvSpPr/>
          <p:nvPr userDrawn="1"/>
        </p:nvSpPr>
        <p:spPr>
          <a:xfrm>
            <a:off x="4109012" y="748626"/>
            <a:ext cx="327256" cy="3808292"/>
          </a:xfrm>
          <a:prstGeom prst="rect">
            <a:avLst/>
          </a:prstGeom>
          <a:no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4" name="Google Shape;77;p37">
            <a:extLst>
              <a:ext uri="{FF2B5EF4-FFF2-40B4-BE49-F238E27FC236}">
                <a16:creationId xmlns:a16="http://schemas.microsoft.com/office/drawing/2014/main" id="{1FC0EE0F-B479-ECC3-1131-55E9AFFA0C1D}"/>
              </a:ext>
            </a:extLst>
          </p:cNvPr>
          <p:cNvSpPr>
            <a:spLocks noGrp="1"/>
          </p:cNvSpPr>
          <p:nvPr>
            <p:ph type="pic" idx="2"/>
          </p:nvPr>
        </p:nvSpPr>
        <p:spPr>
          <a:xfrm>
            <a:off x="0" y="667604"/>
            <a:ext cx="4201610" cy="3970337"/>
          </a:xfrm>
          <a:prstGeom prst="rect">
            <a:avLst/>
          </a:prstGeom>
          <a:noFill/>
          <a:ln>
            <a:noFill/>
          </a:ln>
        </p:spPr>
        <p:txBody>
          <a:bodyPr anchor="ctr"/>
          <a:lstStyle>
            <a:lvl1pPr algn="ctr">
              <a:defRPr sz="2400" b="1" i="1">
                <a:latin typeface="Public Sans" pitchFamily="2" charset="77"/>
              </a:defRPr>
            </a:lvl1pPr>
          </a:lstStyle>
          <a:p>
            <a:endParaRPr lang="en-US" dirty="0"/>
          </a:p>
        </p:txBody>
      </p:sp>
      <p:sp>
        <p:nvSpPr>
          <p:cNvPr id="5" name="Google Shape;78;p37">
            <a:extLst>
              <a:ext uri="{FF2B5EF4-FFF2-40B4-BE49-F238E27FC236}">
                <a16:creationId xmlns:a16="http://schemas.microsoft.com/office/drawing/2014/main" id="{E23952C2-8277-3FA7-1AE9-1E05FB892F9A}"/>
              </a:ext>
            </a:extLst>
          </p:cNvPr>
          <p:cNvSpPr/>
          <p:nvPr userDrawn="1"/>
        </p:nvSpPr>
        <p:spPr>
          <a:xfrm>
            <a:off x="4436268" y="973867"/>
            <a:ext cx="4707732" cy="513923"/>
          </a:xfrm>
          <a:prstGeom prst="rect">
            <a:avLst/>
          </a:prstGeom>
          <a:solidFill>
            <a:schemeClr val="accent1"/>
          </a:solidFill>
          <a:ln w="25400" cap="flat" cmpd="sng">
            <a:no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8" name="Google Shape;42;p34">
            <a:extLst>
              <a:ext uri="{FF2B5EF4-FFF2-40B4-BE49-F238E27FC236}">
                <a16:creationId xmlns:a16="http://schemas.microsoft.com/office/drawing/2014/main" id="{2C19109F-A5EF-8A38-5CBD-4B3CF6DB72A8}"/>
              </a:ext>
            </a:extLst>
          </p:cNvPr>
          <p:cNvSpPr txBox="1">
            <a:spLocks noGrp="1"/>
          </p:cNvSpPr>
          <p:nvPr>
            <p:ph type="body" idx="10"/>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dk1"/>
              </a:buClr>
              <a:buSzPts val="1400"/>
              <a:buFont typeface="Wingdings" pitchFamily="2" charset="2"/>
              <a:buChar char="§"/>
              <a:defRPr sz="14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9" name="Google Shape;50;p35">
            <a:extLst>
              <a:ext uri="{FF2B5EF4-FFF2-40B4-BE49-F238E27FC236}">
                <a16:creationId xmlns:a16="http://schemas.microsoft.com/office/drawing/2014/main" id="{21AE88C5-E936-2563-710D-6AAFB35E1E34}"/>
              </a:ext>
            </a:extLst>
          </p:cNvPr>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lvl="0" algn="l">
              <a:lnSpc>
                <a:spcPct val="100000"/>
              </a:lnSpc>
              <a:spcBef>
                <a:spcPts val="0"/>
              </a:spcBef>
              <a:spcAft>
                <a:spcPts val="0"/>
              </a:spcAft>
              <a:buClr>
                <a:schemeClr val="lt1"/>
              </a:buClr>
              <a:buSzPts val="1700"/>
              <a:buFont typeface="Public Sans"/>
              <a:buNone/>
              <a:defRPr sz="1700" b="1" i="0">
                <a:solidFill>
                  <a:schemeClr val="lt1"/>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Tree>
    <p:extLst>
      <p:ext uri="{BB962C8B-B14F-4D97-AF65-F5344CB8AC3E}">
        <p14:creationId xmlns:p14="http://schemas.microsoft.com/office/powerpoint/2010/main" val="225476631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aption" preserve="1" userDrawn="1">
  <p:cSld name="Contents">
    <p:spTree>
      <p:nvGrpSpPr>
        <p:cNvPr id="1" name="Shape 37"/>
        <p:cNvGrpSpPr/>
        <p:nvPr/>
      </p:nvGrpSpPr>
      <p:grpSpPr>
        <a:xfrm>
          <a:off x="0" y="0"/>
          <a:ext cx="0" cy="0"/>
          <a:chOff x="0" y="0"/>
          <a:chExt cx="0" cy="0"/>
        </a:xfrm>
      </p:grpSpPr>
      <p:pic>
        <p:nvPicPr>
          <p:cNvPr id="2" name="Google Shape;13;p29" descr="Shape&#10;&#10;Description automatically generated with low confidence">
            <a:extLst>
              <a:ext uri="{FF2B5EF4-FFF2-40B4-BE49-F238E27FC236}">
                <a16:creationId xmlns:a16="http://schemas.microsoft.com/office/drawing/2014/main" id="{D764C3BF-8E0C-3DDF-076E-6F5876B4DB3A}"/>
              </a:ext>
            </a:extLst>
          </p:cNvPr>
          <p:cNvPicPr preferRelativeResize="0"/>
          <p:nvPr userDrawn="1"/>
        </p:nvPicPr>
        <p:blipFill rotWithShape="1">
          <a:blip r:embed="rId2">
            <a:alphaModFix/>
          </a:blip>
          <a:srcRect/>
          <a:stretch/>
        </p:blipFill>
        <p:spPr>
          <a:xfrm>
            <a:off x="0" y="6"/>
            <a:ext cx="9143990" cy="5143494"/>
          </a:xfrm>
          <a:prstGeom prst="rect">
            <a:avLst/>
          </a:prstGeom>
          <a:noFill/>
          <a:ln>
            <a:noFill/>
          </a:ln>
        </p:spPr>
      </p:pic>
      <p:sp>
        <p:nvSpPr>
          <p:cNvPr id="3" name="Google Shape;76;p37">
            <a:extLst>
              <a:ext uri="{FF2B5EF4-FFF2-40B4-BE49-F238E27FC236}">
                <a16:creationId xmlns:a16="http://schemas.microsoft.com/office/drawing/2014/main" id="{89201B15-F149-9B93-E200-2EBEA7A58C97}"/>
              </a:ext>
            </a:extLst>
          </p:cNvPr>
          <p:cNvSpPr/>
          <p:nvPr userDrawn="1"/>
        </p:nvSpPr>
        <p:spPr>
          <a:xfrm>
            <a:off x="4109012" y="748626"/>
            <a:ext cx="327256" cy="3808292"/>
          </a:xfrm>
          <a:prstGeom prst="rect">
            <a:avLst/>
          </a:prstGeom>
          <a:no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4" name="Google Shape;77;p37">
            <a:extLst>
              <a:ext uri="{FF2B5EF4-FFF2-40B4-BE49-F238E27FC236}">
                <a16:creationId xmlns:a16="http://schemas.microsoft.com/office/drawing/2014/main" id="{1FC0EE0F-B479-ECC3-1131-55E9AFFA0C1D}"/>
              </a:ext>
            </a:extLst>
          </p:cNvPr>
          <p:cNvSpPr>
            <a:spLocks noGrp="1"/>
          </p:cNvSpPr>
          <p:nvPr>
            <p:ph type="pic" idx="2"/>
          </p:nvPr>
        </p:nvSpPr>
        <p:spPr>
          <a:xfrm>
            <a:off x="0" y="667604"/>
            <a:ext cx="4201610" cy="3970337"/>
          </a:xfrm>
          <a:prstGeom prst="rect">
            <a:avLst/>
          </a:prstGeom>
          <a:noFill/>
          <a:ln>
            <a:noFill/>
          </a:ln>
        </p:spPr>
        <p:txBody>
          <a:bodyPr anchor="ctr"/>
          <a:lstStyle>
            <a:lvl1pPr algn="ctr">
              <a:defRPr sz="2400" b="1" i="1">
                <a:latin typeface="Public Sans" pitchFamily="2" charset="77"/>
              </a:defRPr>
            </a:lvl1pPr>
          </a:lstStyle>
          <a:p>
            <a:endParaRPr lang="en-US" dirty="0"/>
          </a:p>
        </p:txBody>
      </p:sp>
      <p:sp>
        <p:nvSpPr>
          <p:cNvPr id="5" name="Google Shape;78;p37">
            <a:extLst>
              <a:ext uri="{FF2B5EF4-FFF2-40B4-BE49-F238E27FC236}">
                <a16:creationId xmlns:a16="http://schemas.microsoft.com/office/drawing/2014/main" id="{E23952C2-8277-3FA7-1AE9-1E05FB892F9A}"/>
              </a:ext>
            </a:extLst>
          </p:cNvPr>
          <p:cNvSpPr/>
          <p:nvPr userDrawn="1"/>
        </p:nvSpPr>
        <p:spPr>
          <a:xfrm>
            <a:off x="4436268" y="973867"/>
            <a:ext cx="4707732" cy="513923"/>
          </a:xfrm>
          <a:prstGeom prst="rect">
            <a:avLst/>
          </a:prstGeom>
          <a:solidFill>
            <a:schemeClr val="accent4"/>
          </a:solidFill>
          <a:ln w="25400" cap="flat" cmpd="sng">
            <a:no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8" name="Google Shape;42;p34">
            <a:extLst>
              <a:ext uri="{FF2B5EF4-FFF2-40B4-BE49-F238E27FC236}">
                <a16:creationId xmlns:a16="http://schemas.microsoft.com/office/drawing/2014/main" id="{2C19109F-A5EF-8A38-5CBD-4B3CF6DB72A8}"/>
              </a:ext>
            </a:extLst>
          </p:cNvPr>
          <p:cNvSpPr txBox="1">
            <a:spLocks noGrp="1"/>
          </p:cNvSpPr>
          <p:nvPr>
            <p:ph type="body" idx="10"/>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dk1"/>
              </a:buClr>
              <a:buSzPts val="1400"/>
              <a:buFont typeface="Wingdings" pitchFamily="2" charset="2"/>
              <a:buChar char="§"/>
              <a:defRPr sz="14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9" name="Google Shape;50;p35">
            <a:extLst>
              <a:ext uri="{FF2B5EF4-FFF2-40B4-BE49-F238E27FC236}">
                <a16:creationId xmlns:a16="http://schemas.microsoft.com/office/drawing/2014/main" id="{21AE88C5-E936-2563-710D-6AAFB35E1E34}"/>
              </a:ext>
            </a:extLst>
          </p:cNvPr>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lvl="0" algn="l">
              <a:lnSpc>
                <a:spcPct val="100000"/>
              </a:lnSpc>
              <a:spcBef>
                <a:spcPts val="0"/>
              </a:spcBef>
              <a:spcAft>
                <a:spcPts val="0"/>
              </a:spcAft>
              <a:buClr>
                <a:schemeClr val="lt1"/>
              </a:buClr>
              <a:buSzPts val="1700"/>
              <a:buFont typeface="Public Sans"/>
              <a:buNone/>
              <a:defRPr sz="1700" b="1" i="0">
                <a:solidFill>
                  <a:schemeClr val="lt1"/>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Tree>
    <p:extLst>
      <p:ext uri="{BB962C8B-B14F-4D97-AF65-F5344CB8AC3E}">
        <p14:creationId xmlns:p14="http://schemas.microsoft.com/office/powerpoint/2010/main" val="151136547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7" name="Rectangle 6">
            <a:extLst>
              <a:ext uri="{FF2B5EF4-FFF2-40B4-BE49-F238E27FC236}">
                <a16:creationId xmlns:a16="http://schemas.microsoft.com/office/drawing/2014/main" id="{E4C02697-7E76-8775-A433-E3689FF58B5D}"/>
              </a:ext>
            </a:extLst>
          </p:cNvPr>
          <p:cNvSpPr/>
          <p:nvPr userDrawn="1"/>
        </p:nvSpPr>
        <p:spPr>
          <a:xfrm>
            <a:off x="4572000" y="0"/>
            <a:ext cx="4572000" cy="514349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Shape&#10;&#10;Description automatically generated with low confidence">
            <a:extLst>
              <a:ext uri="{FF2B5EF4-FFF2-40B4-BE49-F238E27FC236}">
                <a16:creationId xmlns:a16="http://schemas.microsoft.com/office/drawing/2014/main" id="{7535EB00-00AD-715A-F895-D7EF614E0A85}"/>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6" name="Picture Placeholder 5">
            <a:extLst>
              <a:ext uri="{FF2B5EF4-FFF2-40B4-BE49-F238E27FC236}">
                <a16:creationId xmlns:a16="http://schemas.microsoft.com/office/drawing/2014/main" id="{5F736828-542B-D70B-F751-AB6015C38A39}"/>
              </a:ext>
            </a:extLst>
          </p:cNvPr>
          <p:cNvSpPr>
            <a:spLocks noGrp="1"/>
          </p:cNvSpPr>
          <p:nvPr>
            <p:ph type="pic" sz="quarter" idx="10"/>
          </p:nvPr>
        </p:nvSpPr>
        <p:spPr>
          <a:xfrm>
            <a:off x="1" y="0"/>
            <a:ext cx="4572000" cy="5143494"/>
          </a:xfrm>
          <a:prstGeom prst="rect">
            <a:avLst/>
          </a:prstGeom>
        </p:spPr>
        <p:txBody>
          <a:bodyPr anchor="ctr"/>
          <a:lstStyle>
            <a:lvl1pPr algn="ctr">
              <a:defRPr sz="4800" b="0">
                <a:latin typeface="Public Sans" pitchFamily="2" charset="77"/>
              </a:defRPr>
            </a:lvl1pPr>
          </a:lstStyle>
          <a:p>
            <a:endParaRPr lang="en-US" dirty="0"/>
          </a:p>
        </p:txBody>
      </p:sp>
      <p:sp>
        <p:nvSpPr>
          <p:cNvPr id="8" name="Google Shape;41;p34">
            <a:extLst>
              <a:ext uri="{FF2B5EF4-FFF2-40B4-BE49-F238E27FC236}">
                <a16:creationId xmlns:a16="http://schemas.microsoft.com/office/drawing/2014/main" id="{D860F87F-F8F4-05E7-E20D-BD1720A104CC}"/>
              </a:ext>
            </a:extLst>
          </p:cNvPr>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22366A"/>
              </a:buClr>
              <a:buSzPts val="1700"/>
              <a:buFont typeface="Public Sans"/>
              <a:buNone/>
              <a:defRPr sz="1700" b="1">
                <a:solidFill>
                  <a:schemeClr val="bg1"/>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9" name="Google Shape;43;p34">
            <a:extLst>
              <a:ext uri="{FF2B5EF4-FFF2-40B4-BE49-F238E27FC236}">
                <a16:creationId xmlns:a16="http://schemas.microsoft.com/office/drawing/2014/main" id="{328E42C5-A748-55CE-14B7-EBAF7D2526CD}"/>
              </a:ext>
            </a:extLst>
          </p:cNvPr>
          <p:cNvSpPr/>
          <p:nvPr userDrawn="1"/>
        </p:nvSpPr>
        <p:spPr>
          <a:xfrm>
            <a:off x="4879819" y="656889"/>
            <a:ext cx="90534" cy="344091"/>
          </a:xfrm>
          <a:prstGeom prst="rect">
            <a:avLst/>
          </a:prstGeom>
          <a:solidFill>
            <a:schemeClr val="bg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 name="Oval 9">
            <a:extLst>
              <a:ext uri="{FF2B5EF4-FFF2-40B4-BE49-F238E27FC236}">
                <a16:creationId xmlns:a16="http://schemas.microsoft.com/office/drawing/2014/main" id="{1ED346ED-C968-FF34-A65C-DFE56A679AA0}"/>
              </a:ext>
            </a:extLst>
          </p:cNvPr>
          <p:cNvSpPr/>
          <p:nvPr userDrawn="1"/>
        </p:nvSpPr>
        <p:spPr>
          <a:xfrm>
            <a:off x="4241543" y="1368179"/>
            <a:ext cx="660903" cy="660903"/>
          </a:xfrm>
          <a:prstGeom prst="ellipse">
            <a:avLst/>
          </a:prstGeom>
          <a:solidFill>
            <a:schemeClr val="tx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Picture Placeholder 12">
            <a:extLst>
              <a:ext uri="{FF2B5EF4-FFF2-40B4-BE49-F238E27FC236}">
                <a16:creationId xmlns:a16="http://schemas.microsoft.com/office/drawing/2014/main" id="{BC5A0B63-6BF3-D12A-0DE0-3B3447866973}"/>
              </a:ext>
            </a:extLst>
          </p:cNvPr>
          <p:cNvSpPr>
            <a:spLocks noGrp="1"/>
          </p:cNvSpPr>
          <p:nvPr>
            <p:ph type="pic" sz="quarter" idx="17"/>
          </p:nvPr>
        </p:nvSpPr>
        <p:spPr>
          <a:xfrm>
            <a:off x="4408678" y="1539292"/>
            <a:ext cx="318677" cy="318677"/>
          </a:xfrm>
          <a:prstGeom prst="rect">
            <a:avLst/>
          </a:prstGeom>
        </p:spPr>
        <p:txBody>
          <a:bodyPr anchor="ctr"/>
          <a:lstStyle>
            <a:lvl1pPr algn="ctr">
              <a:defRPr sz="400">
                <a:latin typeface="Public Sans" pitchFamily="2" charset="77"/>
              </a:defRPr>
            </a:lvl1pPr>
          </a:lstStyle>
          <a:p>
            <a:endParaRPr lang="en-US" dirty="0"/>
          </a:p>
        </p:txBody>
      </p:sp>
      <p:sp>
        <p:nvSpPr>
          <p:cNvPr id="12" name="Text Placeholder 16">
            <a:extLst>
              <a:ext uri="{FF2B5EF4-FFF2-40B4-BE49-F238E27FC236}">
                <a16:creationId xmlns:a16="http://schemas.microsoft.com/office/drawing/2014/main" id="{D720F5D1-71D8-86BF-EE3B-F3766B180B04}"/>
              </a:ext>
            </a:extLst>
          </p:cNvPr>
          <p:cNvSpPr>
            <a:spLocks noGrp="1"/>
          </p:cNvSpPr>
          <p:nvPr>
            <p:ph type="body" sz="quarter" idx="13"/>
          </p:nvPr>
        </p:nvSpPr>
        <p:spPr>
          <a:xfrm>
            <a:off x="5088537" y="1539292"/>
            <a:ext cx="3538916" cy="1256159"/>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3" name="Oval 12">
            <a:extLst>
              <a:ext uri="{FF2B5EF4-FFF2-40B4-BE49-F238E27FC236}">
                <a16:creationId xmlns:a16="http://schemas.microsoft.com/office/drawing/2014/main" id="{0B395F9F-E828-31FC-7C4B-F2665C240937}"/>
              </a:ext>
            </a:extLst>
          </p:cNvPr>
          <p:cNvSpPr/>
          <p:nvPr userDrawn="1"/>
        </p:nvSpPr>
        <p:spPr>
          <a:xfrm>
            <a:off x="4241543" y="2951688"/>
            <a:ext cx="660903" cy="660903"/>
          </a:xfrm>
          <a:prstGeom prst="ellipse">
            <a:avLst/>
          </a:prstGeom>
          <a:solidFill>
            <a:schemeClr val="tx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Picture Placeholder 12">
            <a:extLst>
              <a:ext uri="{FF2B5EF4-FFF2-40B4-BE49-F238E27FC236}">
                <a16:creationId xmlns:a16="http://schemas.microsoft.com/office/drawing/2014/main" id="{FEFC918E-471D-6FD3-7C38-6CF69B02D842}"/>
              </a:ext>
            </a:extLst>
          </p:cNvPr>
          <p:cNvSpPr>
            <a:spLocks noGrp="1"/>
          </p:cNvSpPr>
          <p:nvPr>
            <p:ph type="pic" sz="quarter" idx="18"/>
          </p:nvPr>
        </p:nvSpPr>
        <p:spPr>
          <a:xfrm>
            <a:off x="4408678" y="3122801"/>
            <a:ext cx="318677" cy="318677"/>
          </a:xfrm>
          <a:prstGeom prst="rect">
            <a:avLst/>
          </a:prstGeom>
        </p:spPr>
        <p:txBody>
          <a:bodyPr anchor="ctr"/>
          <a:lstStyle>
            <a:lvl1pPr algn="ctr">
              <a:defRPr sz="400">
                <a:latin typeface="Public Sans" pitchFamily="2" charset="77"/>
              </a:defRPr>
            </a:lvl1pPr>
          </a:lstStyle>
          <a:p>
            <a:endParaRPr lang="en-US" dirty="0"/>
          </a:p>
        </p:txBody>
      </p:sp>
      <p:sp>
        <p:nvSpPr>
          <p:cNvPr id="15" name="Text Placeholder 16">
            <a:extLst>
              <a:ext uri="{FF2B5EF4-FFF2-40B4-BE49-F238E27FC236}">
                <a16:creationId xmlns:a16="http://schemas.microsoft.com/office/drawing/2014/main" id="{B17FB50B-EFA8-1056-4397-8EF0041CAAE1}"/>
              </a:ext>
            </a:extLst>
          </p:cNvPr>
          <p:cNvSpPr>
            <a:spLocks noGrp="1"/>
          </p:cNvSpPr>
          <p:nvPr>
            <p:ph type="body" sz="quarter" idx="19"/>
          </p:nvPr>
        </p:nvSpPr>
        <p:spPr>
          <a:xfrm>
            <a:off x="5088537" y="3122801"/>
            <a:ext cx="3538916" cy="1256159"/>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164021899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7" name="Rectangle 6">
            <a:extLst>
              <a:ext uri="{FF2B5EF4-FFF2-40B4-BE49-F238E27FC236}">
                <a16:creationId xmlns:a16="http://schemas.microsoft.com/office/drawing/2014/main" id="{E4C02697-7E76-8775-A433-E3689FF58B5D}"/>
              </a:ext>
            </a:extLst>
          </p:cNvPr>
          <p:cNvSpPr/>
          <p:nvPr userDrawn="1"/>
        </p:nvSpPr>
        <p:spPr>
          <a:xfrm>
            <a:off x="4572000" y="0"/>
            <a:ext cx="4572000" cy="514349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Shape&#10;&#10;Description automatically generated with low confidence">
            <a:extLst>
              <a:ext uri="{FF2B5EF4-FFF2-40B4-BE49-F238E27FC236}">
                <a16:creationId xmlns:a16="http://schemas.microsoft.com/office/drawing/2014/main" id="{0690A379-FDF3-5072-A2DE-5203D602AA54}"/>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6" name="Picture Placeholder 5">
            <a:extLst>
              <a:ext uri="{FF2B5EF4-FFF2-40B4-BE49-F238E27FC236}">
                <a16:creationId xmlns:a16="http://schemas.microsoft.com/office/drawing/2014/main" id="{5F736828-542B-D70B-F751-AB6015C38A39}"/>
              </a:ext>
            </a:extLst>
          </p:cNvPr>
          <p:cNvSpPr>
            <a:spLocks noGrp="1"/>
          </p:cNvSpPr>
          <p:nvPr>
            <p:ph type="pic" sz="quarter" idx="10"/>
          </p:nvPr>
        </p:nvSpPr>
        <p:spPr>
          <a:xfrm>
            <a:off x="1" y="0"/>
            <a:ext cx="4572000" cy="5143494"/>
          </a:xfrm>
          <a:prstGeom prst="rect">
            <a:avLst/>
          </a:prstGeom>
        </p:spPr>
        <p:txBody>
          <a:bodyPr anchor="ctr"/>
          <a:lstStyle>
            <a:lvl1pPr algn="ctr">
              <a:defRPr sz="4800" b="0">
                <a:latin typeface="Public Sans" pitchFamily="2" charset="77"/>
              </a:defRPr>
            </a:lvl1pPr>
          </a:lstStyle>
          <a:p>
            <a:endParaRPr lang="en-US" dirty="0"/>
          </a:p>
        </p:txBody>
      </p:sp>
      <p:sp>
        <p:nvSpPr>
          <p:cNvPr id="8" name="Google Shape;41;p34">
            <a:extLst>
              <a:ext uri="{FF2B5EF4-FFF2-40B4-BE49-F238E27FC236}">
                <a16:creationId xmlns:a16="http://schemas.microsoft.com/office/drawing/2014/main" id="{D860F87F-F8F4-05E7-E20D-BD1720A104CC}"/>
              </a:ext>
            </a:extLst>
          </p:cNvPr>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22366A"/>
              </a:buClr>
              <a:buSzPts val="1700"/>
              <a:buFont typeface="Public Sans"/>
              <a:buNone/>
              <a:defRPr sz="1700" b="1">
                <a:solidFill>
                  <a:schemeClr val="bg1"/>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9" name="Google Shape;43;p34">
            <a:extLst>
              <a:ext uri="{FF2B5EF4-FFF2-40B4-BE49-F238E27FC236}">
                <a16:creationId xmlns:a16="http://schemas.microsoft.com/office/drawing/2014/main" id="{328E42C5-A748-55CE-14B7-EBAF7D2526CD}"/>
              </a:ext>
            </a:extLst>
          </p:cNvPr>
          <p:cNvSpPr/>
          <p:nvPr userDrawn="1"/>
        </p:nvSpPr>
        <p:spPr>
          <a:xfrm>
            <a:off x="4879819" y="656889"/>
            <a:ext cx="90534" cy="344091"/>
          </a:xfrm>
          <a:prstGeom prst="rect">
            <a:avLst/>
          </a:prstGeom>
          <a:solidFill>
            <a:schemeClr val="bg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 name="Oval 9">
            <a:extLst>
              <a:ext uri="{FF2B5EF4-FFF2-40B4-BE49-F238E27FC236}">
                <a16:creationId xmlns:a16="http://schemas.microsoft.com/office/drawing/2014/main" id="{1ED346ED-C968-FF34-A65C-DFE56A679AA0}"/>
              </a:ext>
            </a:extLst>
          </p:cNvPr>
          <p:cNvSpPr/>
          <p:nvPr userDrawn="1"/>
        </p:nvSpPr>
        <p:spPr>
          <a:xfrm>
            <a:off x="4241543" y="1368179"/>
            <a:ext cx="660903" cy="660903"/>
          </a:xfrm>
          <a:prstGeom prst="ellipse">
            <a:avLst/>
          </a:prstGeom>
          <a:solidFill>
            <a:schemeClr val="accent4"/>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Picture Placeholder 12">
            <a:extLst>
              <a:ext uri="{FF2B5EF4-FFF2-40B4-BE49-F238E27FC236}">
                <a16:creationId xmlns:a16="http://schemas.microsoft.com/office/drawing/2014/main" id="{BC5A0B63-6BF3-D12A-0DE0-3B3447866973}"/>
              </a:ext>
            </a:extLst>
          </p:cNvPr>
          <p:cNvSpPr>
            <a:spLocks noGrp="1"/>
          </p:cNvSpPr>
          <p:nvPr>
            <p:ph type="pic" sz="quarter" idx="17"/>
          </p:nvPr>
        </p:nvSpPr>
        <p:spPr>
          <a:xfrm>
            <a:off x="4408678" y="1539292"/>
            <a:ext cx="318677" cy="318677"/>
          </a:xfrm>
          <a:prstGeom prst="rect">
            <a:avLst/>
          </a:prstGeom>
        </p:spPr>
        <p:txBody>
          <a:bodyPr anchor="ctr"/>
          <a:lstStyle>
            <a:lvl1pPr algn="ctr">
              <a:defRPr sz="400">
                <a:latin typeface="Public Sans" pitchFamily="2" charset="77"/>
              </a:defRPr>
            </a:lvl1pPr>
          </a:lstStyle>
          <a:p>
            <a:endParaRPr lang="en-US" dirty="0"/>
          </a:p>
        </p:txBody>
      </p:sp>
      <p:sp>
        <p:nvSpPr>
          <p:cNvPr id="12" name="Text Placeholder 16">
            <a:extLst>
              <a:ext uri="{FF2B5EF4-FFF2-40B4-BE49-F238E27FC236}">
                <a16:creationId xmlns:a16="http://schemas.microsoft.com/office/drawing/2014/main" id="{D720F5D1-71D8-86BF-EE3B-F3766B180B04}"/>
              </a:ext>
            </a:extLst>
          </p:cNvPr>
          <p:cNvSpPr>
            <a:spLocks noGrp="1"/>
          </p:cNvSpPr>
          <p:nvPr>
            <p:ph type="body" sz="quarter" idx="13"/>
          </p:nvPr>
        </p:nvSpPr>
        <p:spPr>
          <a:xfrm>
            <a:off x="5088537" y="1539292"/>
            <a:ext cx="3538916" cy="1256159"/>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3" name="Oval 12">
            <a:extLst>
              <a:ext uri="{FF2B5EF4-FFF2-40B4-BE49-F238E27FC236}">
                <a16:creationId xmlns:a16="http://schemas.microsoft.com/office/drawing/2014/main" id="{0B395F9F-E828-31FC-7C4B-F2665C240937}"/>
              </a:ext>
            </a:extLst>
          </p:cNvPr>
          <p:cNvSpPr/>
          <p:nvPr userDrawn="1"/>
        </p:nvSpPr>
        <p:spPr>
          <a:xfrm>
            <a:off x="4241543" y="2951688"/>
            <a:ext cx="660903" cy="660903"/>
          </a:xfrm>
          <a:prstGeom prst="ellipse">
            <a:avLst/>
          </a:prstGeom>
          <a:solidFill>
            <a:schemeClr val="accent4"/>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Picture Placeholder 12">
            <a:extLst>
              <a:ext uri="{FF2B5EF4-FFF2-40B4-BE49-F238E27FC236}">
                <a16:creationId xmlns:a16="http://schemas.microsoft.com/office/drawing/2014/main" id="{FEFC918E-471D-6FD3-7C38-6CF69B02D842}"/>
              </a:ext>
            </a:extLst>
          </p:cNvPr>
          <p:cNvSpPr>
            <a:spLocks noGrp="1"/>
          </p:cNvSpPr>
          <p:nvPr>
            <p:ph type="pic" sz="quarter" idx="18"/>
          </p:nvPr>
        </p:nvSpPr>
        <p:spPr>
          <a:xfrm>
            <a:off x="4408678" y="3122801"/>
            <a:ext cx="318677" cy="318677"/>
          </a:xfrm>
          <a:prstGeom prst="rect">
            <a:avLst/>
          </a:prstGeom>
        </p:spPr>
        <p:txBody>
          <a:bodyPr anchor="ctr"/>
          <a:lstStyle>
            <a:lvl1pPr algn="ctr">
              <a:defRPr sz="400">
                <a:latin typeface="Public Sans" pitchFamily="2" charset="77"/>
              </a:defRPr>
            </a:lvl1pPr>
          </a:lstStyle>
          <a:p>
            <a:endParaRPr lang="en-US" dirty="0"/>
          </a:p>
        </p:txBody>
      </p:sp>
      <p:sp>
        <p:nvSpPr>
          <p:cNvPr id="15" name="Text Placeholder 16">
            <a:extLst>
              <a:ext uri="{FF2B5EF4-FFF2-40B4-BE49-F238E27FC236}">
                <a16:creationId xmlns:a16="http://schemas.microsoft.com/office/drawing/2014/main" id="{B17FB50B-EFA8-1056-4397-8EF0041CAAE1}"/>
              </a:ext>
            </a:extLst>
          </p:cNvPr>
          <p:cNvSpPr>
            <a:spLocks noGrp="1"/>
          </p:cNvSpPr>
          <p:nvPr>
            <p:ph type="body" sz="quarter" idx="19"/>
          </p:nvPr>
        </p:nvSpPr>
        <p:spPr>
          <a:xfrm>
            <a:off x="5088537" y="3122801"/>
            <a:ext cx="3538916" cy="1256159"/>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3099306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_Title and Content" preserve="1" userDrawn="1">
  <p:cSld name="Objectives">
    <p:spTree>
      <p:nvGrpSpPr>
        <p:cNvPr id="1" name="Shape 11"/>
        <p:cNvGrpSpPr/>
        <p:nvPr/>
      </p:nvGrpSpPr>
      <p:grpSpPr>
        <a:xfrm>
          <a:off x="0" y="0"/>
          <a:ext cx="0" cy="0"/>
          <a:chOff x="0" y="0"/>
          <a:chExt cx="0" cy="0"/>
        </a:xfrm>
      </p:grpSpPr>
      <p:pic>
        <p:nvPicPr>
          <p:cNvPr id="12" name="Google Shape;12;p29"/>
          <p:cNvPicPr preferRelativeResize="0"/>
          <p:nvPr/>
        </p:nvPicPr>
        <p:blipFill rotWithShape="1">
          <a:blip r:embed="rId2">
            <a:alphaModFix amt="95000"/>
          </a:blip>
          <a:srcRect l="39364" r="3593"/>
          <a:stretch/>
        </p:blipFill>
        <p:spPr>
          <a:xfrm>
            <a:off x="4743084" y="0"/>
            <a:ext cx="4400917" cy="5143495"/>
          </a:xfrm>
          <a:prstGeom prst="rect">
            <a:avLst/>
          </a:prstGeom>
          <a:noFill/>
          <a:ln>
            <a:noFill/>
          </a:ln>
        </p:spPr>
      </p:pic>
      <p:pic>
        <p:nvPicPr>
          <p:cNvPr id="13" name="Google Shape;13;p29"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3" name="Google Shape;15;p29">
            <a:extLst>
              <a:ext uri="{FF2B5EF4-FFF2-40B4-BE49-F238E27FC236}">
                <a16:creationId xmlns:a16="http://schemas.microsoft.com/office/drawing/2014/main" id="{0680B0B7-C32E-112A-E548-6E47C158F8DE}"/>
              </a:ext>
            </a:extLst>
          </p:cNvPr>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285750" lvl="0" indent="-285750" algn="l">
              <a:lnSpc>
                <a:spcPct val="90000"/>
              </a:lnSpc>
              <a:spcBef>
                <a:spcPts val="0"/>
              </a:spcBef>
              <a:spcAft>
                <a:spcPts val="0"/>
              </a:spcAft>
              <a:buClr>
                <a:schemeClr val="dk1"/>
              </a:buClr>
              <a:buSzPts val="1400"/>
              <a:buFont typeface="Wingdings" pitchFamily="2" charset="2"/>
              <a:buChar char="§"/>
              <a:defRPr sz="1400" b="1" i="1">
                <a:latin typeface="Public Sans"/>
                <a:ea typeface="Public Sans"/>
                <a:cs typeface="Public Sans"/>
                <a:sym typeface="Public Sans"/>
              </a:defRPr>
            </a:lvl1pPr>
            <a:lvl2pPr marL="914400" lvl="1" indent="-323850" algn="l">
              <a:lnSpc>
                <a:spcPct val="90000"/>
              </a:lnSpc>
              <a:spcBef>
                <a:spcPts val="375"/>
              </a:spcBef>
              <a:spcAft>
                <a:spcPts val="0"/>
              </a:spcAft>
              <a:buClr>
                <a:schemeClr val="dk1"/>
              </a:buClr>
              <a:buSzPts val="1500"/>
              <a:buFont typeface="Noto Sans Symbols"/>
              <a:buChar char="▪"/>
              <a:defRPr sz="1500">
                <a:latin typeface="Public Sans"/>
                <a:ea typeface="Public Sans"/>
                <a:cs typeface="Public Sans"/>
                <a:sym typeface="Public Sans"/>
              </a:defRPr>
            </a:lvl2pPr>
            <a:lvl3pPr marL="1371600" lvl="2" indent="-323850" algn="l">
              <a:lnSpc>
                <a:spcPct val="90000"/>
              </a:lnSpc>
              <a:spcBef>
                <a:spcPts val="375"/>
              </a:spcBef>
              <a:spcAft>
                <a:spcPts val="0"/>
              </a:spcAft>
              <a:buClr>
                <a:schemeClr val="dk1"/>
              </a:buClr>
              <a:buSzPts val="1500"/>
              <a:buFont typeface="Noto Sans Symbols"/>
              <a:buChar char="▪"/>
              <a:defRPr sz="1500">
                <a:latin typeface="Public Sans"/>
                <a:ea typeface="Public Sans"/>
                <a:cs typeface="Public Sans"/>
                <a:sym typeface="Public Sans"/>
              </a:defRPr>
            </a:lvl3pPr>
            <a:lvl4pPr marL="1828800" lvl="3" indent="-323850" algn="l">
              <a:lnSpc>
                <a:spcPct val="90000"/>
              </a:lnSpc>
              <a:spcBef>
                <a:spcPts val="375"/>
              </a:spcBef>
              <a:spcAft>
                <a:spcPts val="0"/>
              </a:spcAft>
              <a:buClr>
                <a:schemeClr val="dk1"/>
              </a:buClr>
              <a:buSzPts val="1500"/>
              <a:buFont typeface="Noto Sans Symbols"/>
              <a:buChar char="▪"/>
              <a:defRPr sz="1500">
                <a:latin typeface="Public Sans"/>
                <a:ea typeface="Public Sans"/>
                <a:cs typeface="Public Sans"/>
                <a:sym typeface="Public Sans"/>
              </a:defRPr>
            </a:lvl4pPr>
            <a:lvl5pPr marL="2286000" lvl="4" indent="-323850" algn="l">
              <a:lnSpc>
                <a:spcPct val="90000"/>
              </a:lnSpc>
              <a:spcBef>
                <a:spcPts val="375"/>
              </a:spcBef>
              <a:spcAft>
                <a:spcPts val="0"/>
              </a:spcAft>
              <a:buClr>
                <a:schemeClr val="dk1"/>
              </a:buClr>
              <a:buSzPts val="1500"/>
              <a:buFont typeface="Noto Sans Symbols"/>
              <a:buChar char="▪"/>
              <a:defRPr sz="15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4" name="Google Shape;16;p29">
            <a:extLst>
              <a:ext uri="{FF2B5EF4-FFF2-40B4-BE49-F238E27FC236}">
                <a16:creationId xmlns:a16="http://schemas.microsoft.com/office/drawing/2014/main" id="{4794E4DC-D514-D570-A2CC-4BC27C1FA630}"/>
              </a:ext>
            </a:extLst>
          </p:cNvPr>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dk1"/>
              </a:buClr>
              <a:buSzPts val="1400"/>
              <a:buFont typeface="Wingdings" pitchFamily="2" charset="2"/>
              <a:buChar char="§"/>
              <a:defRPr sz="1400">
                <a:latin typeface="Public Sans"/>
                <a:ea typeface="Public Sans"/>
                <a:cs typeface="Public Sans"/>
                <a:sym typeface="Public Sans"/>
              </a:defRPr>
            </a:lvl1pPr>
            <a:lvl2pPr marL="914400" lvl="1" indent="-317500" algn="l">
              <a:lnSpc>
                <a:spcPct val="100000"/>
              </a:lnSpc>
              <a:spcBef>
                <a:spcPts val="0"/>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0"/>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0"/>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0"/>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5" name="Google Shape;41;p34">
            <a:extLst>
              <a:ext uri="{FF2B5EF4-FFF2-40B4-BE49-F238E27FC236}">
                <a16:creationId xmlns:a16="http://schemas.microsoft.com/office/drawing/2014/main" id="{A12238CB-9571-9414-90FB-87F9AE35C02A}"/>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6" name="Google Shape;43;p34">
            <a:extLst>
              <a:ext uri="{FF2B5EF4-FFF2-40B4-BE49-F238E27FC236}">
                <a16:creationId xmlns:a16="http://schemas.microsoft.com/office/drawing/2014/main" id="{80693204-CCAD-6A48-B772-1B54FC920F61}"/>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46429099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40;p34" descr="Shape&#10;&#10;Description automatically generated with low confidence">
            <a:extLst>
              <a:ext uri="{FF2B5EF4-FFF2-40B4-BE49-F238E27FC236}">
                <a16:creationId xmlns:a16="http://schemas.microsoft.com/office/drawing/2014/main" id="{ED3938E6-3226-FA65-38E8-21646122A87D}"/>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grpSp>
        <p:nvGrpSpPr>
          <p:cNvPr id="13" name="Group 12">
            <a:extLst>
              <a:ext uri="{FF2B5EF4-FFF2-40B4-BE49-F238E27FC236}">
                <a16:creationId xmlns:a16="http://schemas.microsoft.com/office/drawing/2014/main" id="{6D896260-B7DD-E55D-FCE1-E20499E521A0}"/>
              </a:ext>
            </a:extLst>
          </p:cNvPr>
          <p:cNvGrpSpPr/>
          <p:nvPr userDrawn="1"/>
        </p:nvGrpSpPr>
        <p:grpSpPr>
          <a:xfrm>
            <a:off x="4107305" y="941707"/>
            <a:ext cx="284686" cy="3999388"/>
            <a:chOff x="4107305" y="941707"/>
            <a:chExt cx="284686" cy="3999388"/>
          </a:xfrm>
        </p:grpSpPr>
        <p:sp>
          <p:nvSpPr>
            <p:cNvPr id="12" name="Rectangle 11">
              <a:extLst>
                <a:ext uri="{FF2B5EF4-FFF2-40B4-BE49-F238E27FC236}">
                  <a16:creationId xmlns:a16="http://schemas.microsoft.com/office/drawing/2014/main" id="{1F0C2698-1730-9033-457B-0B3D92B71DD1}"/>
                </a:ext>
              </a:extLst>
            </p:cNvPr>
            <p:cNvSpPr/>
            <p:nvPr userDrawn="1"/>
          </p:nvSpPr>
          <p:spPr>
            <a:xfrm>
              <a:off x="4183432" y="1262627"/>
              <a:ext cx="208559" cy="3357548"/>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B44D104B-0834-927D-CD46-2ADC4E76A6E9}"/>
                </a:ext>
              </a:extLst>
            </p:cNvPr>
            <p:cNvSpPr/>
            <p:nvPr userDrawn="1"/>
          </p:nvSpPr>
          <p:spPr>
            <a:xfrm>
              <a:off x="4112338" y="1097990"/>
              <a:ext cx="208559" cy="3686822"/>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Google Shape;43;p34">
              <a:extLst>
                <a:ext uri="{FF2B5EF4-FFF2-40B4-BE49-F238E27FC236}">
                  <a16:creationId xmlns:a16="http://schemas.microsoft.com/office/drawing/2014/main" id="{4929BBDC-58E4-6FEE-F812-FF0E9460A191}"/>
                </a:ext>
              </a:extLst>
            </p:cNvPr>
            <p:cNvSpPr/>
            <p:nvPr userDrawn="1"/>
          </p:nvSpPr>
          <p:spPr>
            <a:xfrm>
              <a:off x="4107305" y="941707"/>
              <a:ext cx="142497" cy="3999388"/>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sp>
        <p:nvSpPr>
          <p:cNvPr id="5" name="Picture Placeholder 5">
            <a:extLst>
              <a:ext uri="{FF2B5EF4-FFF2-40B4-BE49-F238E27FC236}">
                <a16:creationId xmlns:a16="http://schemas.microsoft.com/office/drawing/2014/main" id="{6EB4A6CC-A4D0-8FE1-B91C-A90135E76CEA}"/>
              </a:ext>
            </a:extLst>
          </p:cNvPr>
          <p:cNvSpPr>
            <a:spLocks noGrp="1"/>
          </p:cNvSpPr>
          <p:nvPr>
            <p:ph type="pic" sz="quarter" idx="10"/>
          </p:nvPr>
        </p:nvSpPr>
        <p:spPr>
          <a:xfrm>
            <a:off x="219360" y="856040"/>
            <a:ext cx="3958630" cy="4287460"/>
          </a:xfrm>
          <a:prstGeom prst="rect">
            <a:avLst/>
          </a:prstGeom>
        </p:spPr>
        <p:txBody>
          <a:bodyPr anchor="ctr"/>
          <a:lstStyle>
            <a:lvl1pPr algn="ctr">
              <a:defRPr sz="4800" b="0">
                <a:latin typeface="Public Sans" pitchFamily="2" charset="77"/>
              </a:defRPr>
            </a:lvl1pPr>
          </a:lstStyle>
          <a:p>
            <a:endParaRPr lang="en-US" dirty="0"/>
          </a:p>
        </p:txBody>
      </p:sp>
      <p:sp>
        <p:nvSpPr>
          <p:cNvPr id="7" name="Text Placeholder 16">
            <a:extLst>
              <a:ext uri="{FF2B5EF4-FFF2-40B4-BE49-F238E27FC236}">
                <a16:creationId xmlns:a16="http://schemas.microsoft.com/office/drawing/2014/main" id="{9AB2139C-C50D-301C-611C-2A730CADAB0E}"/>
              </a:ext>
            </a:extLst>
          </p:cNvPr>
          <p:cNvSpPr>
            <a:spLocks noGrp="1"/>
          </p:cNvSpPr>
          <p:nvPr>
            <p:ph type="body" sz="quarter" idx="13"/>
          </p:nvPr>
        </p:nvSpPr>
        <p:spPr>
          <a:xfrm>
            <a:off x="4524864" y="1268948"/>
            <a:ext cx="4399775" cy="3344907"/>
          </a:xfrm>
          <a:prstGeom prst="rect">
            <a:avLst/>
          </a:prstGeom>
        </p:spPr>
        <p:txBody>
          <a:bodyPr/>
          <a:lstStyle>
            <a:lvl1pPr marL="285750" indent="-285750">
              <a:buClr>
                <a:schemeClr val="tx1"/>
              </a:buClr>
              <a:buFont typeface="Wingdings" pitchFamily="2" charset="2"/>
              <a:buChar cha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8" name="Google Shape;41;p34">
            <a:extLst>
              <a:ext uri="{FF2B5EF4-FFF2-40B4-BE49-F238E27FC236}">
                <a16:creationId xmlns:a16="http://schemas.microsoft.com/office/drawing/2014/main" id="{E6778E2A-9A60-C611-751D-66023FE1ACF3}"/>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9" name="Google Shape;43;p34">
            <a:extLst>
              <a:ext uri="{FF2B5EF4-FFF2-40B4-BE49-F238E27FC236}">
                <a16:creationId xmlns:a16="http://schemas.microsoft.com/office/drawing/2014/main" id="{5FFDDB9C-6E98-7D72-7403-919E1974F3C8}"/>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12058950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1_Title Slide" preserve="1" userDrawn="1">
  <p:cSld name="2_Title Slide">
    <p:spTree>
      <p:nvGrpSpPr>
        <p:cNvPr id="1" name="Shape 36"/>
        <p:cNvGrpSpPr/>
        <p:nvPr/>
      </p:nvGrpSpPr>
      <p:grpSpPr>
        <a:xfrm>
          <a:off x="0" y="0"/>
          <a:ext cx="0" cy="0"/>
          <a:chOff x="0" y="0"/>
          <a:chExt cx="0" cy="0"/>
        </a:xfrm>
      </p:grpSpPr>
      <p:pic>
        <p:nvPicPr>
          <p:cNvPr id="6" name="Google Shape;40;p34" descr="Shape&#10;&#10;Description automatically generated with low confidence">
            <a:extLst>
              <a:ext uri="{FF2B5EF4-FFF2-40B4-BE49-F238E27FC236}">
                <a16:creationId xmlns:a16="http://schemas.microsoft.com/office/drawing/2014/main" id="{996C05D6-CC7C-A43B-4D33-38A29CBBAFCC}"/>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5" name="Picture Placeholder 5">
            <a:extLst>
              <a:ext uri="{FF2B5EF4-FFF2-40B4-BE49-F238E27FC236}">
                <a16:creationId xmlns:a16="http://schemas.microsoft.com/office/drawing/2014/main" id="{992C3297-AB91-6849-29B1-86BCAB14C011}"/>
              </a:ext>
            </a:extLst>
          </p:cNvPr>
          <p:cNvSpPr>
            <a:spLocks noGrp="1"/>
          </p:cNvSpPr>
          <p:nvPr>
            <p:ph type="pic" sz="quarter" idx="10"/>
          </p:nvPr>
        </p:nvSpPr>
        <p:spPr>
          <a:xfrm>
            <a:off x="4572000" y="0"/>
            <a:ext cx="4571990" cy="5143494"/>
          </a:xfrm>
          <a:prstGeom prst="rect">
            <a:avLst/>
          </a:prstGeom>
        </p:spPr>
        <p:txBody>
          <a:bodyPr anchor="ctr"/>
          <a:lstStyle>
            <a:lvl1pPr algn="ctr">
              <a:defRPr sz="4800" b="0">
                <a:latin typeface="Public Sans" pitchFamily="2" charset="77"/>
              </a:defRPr>
            </a:lvl1pPr>
          </a:lstStyle>
          <a:p>
            <a:endParaRPr lang="en-US" dirty="0"/>
          </a:p>
        </p:txBody>
      </p:sp>
      <p:sp>
        <p:nvSpPr>
          <p:cNvPr id="4" name="Rectangle 3">
            <a:extLst>
              <a:ext uri="{FF2B5EF4-FFF2-40B4-BE49-F238E27FC236}">
                <a16:creationId xmlns:a16="http://schemas.microsoft.com/office/drawing/2014/main" id="{827411BA-ABCE-5CEC-4CBB-07C2D0F17336}"/>
              </a:ext>
            </a:extLst>
          </p:cNvPr>
          <p:cNvSpPr/>
          <p:nvPr userDrawn="1"/>
        </p:nvSpPr>
        <p:spPr>
          <a:xfrm>
            <a:off x="-1" y="1178120"/>
            <a:ext cx="4781551" cy="3333750"/>
          </a:xfrm>
          <a:prstGeom prst="rect">
            <a:avLst/>
          </a:prstGeom>
          <a:solidFill>
            <a:schemeClr val="bg2">
              <a:lumMod val="20000"/>
              <a:lumOff val="8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 name="Google Shape;42;p34">
            <a:extLst>
              <a:ext uri="{FF2B5EF4-FFF2-40B4-BE49-F238E27FC236}">
                <a16:creationId xmlns:a16="http://schemas.microsoft.com/office/drawing/2014/main" id="{7D3CA1CE-F5C4-289F-5A1A-FE53A3216F5E}"/>
              </a:ext>
            </a:extLst>
          </p:cNvPr>
          <p:cNvSpPr txBox="1">
            <a:spLocks noGrp="1"/>
          </p:cNvSpPr>
          <p:nvPr>
            <p:ph type="body" idx="1"/>
          </p:nvPr>
        </p:nvSpPr>
        <p:spPr>
          <a:xfrm>
            <a:off x="135731" y="1388586"/>
            <a:ext cx="4436267" cy="2912819"/>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750"/>
              </a:spcBef>
              <a:spcAft>
                <a:spcPts val="0"/>
              </a:spcAft>
              <a:buClr>
                <a:schemeClr val="dk1"/>
              </a:buClr>
              <a:buSzPts val="1400"/>
              <a:buFont typeface="Wingdings" pitchFamily="2" charset="2"/>
              <a:buChar char="§"/>
              <a:defRPr sz="14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7" name="Google Shape;41;p34">
            <a:extLst>
              <a:ext uri="{FF2B5EF4-FFF2-40B4-BE49-F238E27FC236}">
                <a16:creationId xmlns:a16="http://schemas.microsoft.com/office/drawing/2014/main" id="{A89E9C59-E790-1152-9B40-9AA2912C7324}"/>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8" name="Google Shape;43;p34">
            <a:extLst>
              <a:ext uri="{FF2B5EF4-FFF2-40B4-BE49-F238E27FC236}">
                <a16:creationId xmlns:a16="http://schemas.microsoft.com/office/drawing/2014/main" id="{68B7804D-361F-4D1D-7EDB-226929EF58C5}"/>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227194080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40;p34" descr="Shape&#10;&#10;Description automatically generated with low confidence">
            <a:extLst>
              <a:ext uri="{FF2B5EF4-FFF2-40B4-BE49-F238E27FC236}">
                <a16:creationId xmlns:a16="http://schemas.microsoft.com/office/drawing/2014/main" id="{E955E00B-7A42-E433-C6B0-1A4D7A3D0460}"/>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6" name="Google Shape;43;p34">
            <a:extLst>
              <a:ext uri="{FF2B5EF4-FFF2-40B4-BE49-F238E27FC236}">
                <a16:creationId xmlns:a16="http://schemas.microsoft.com/office/drawing/2014/main" id="{4929BBDC-58E4-6FEE-F812-FF0E9460A191}"/>
              </a:ext>
            </a:extLst>
          </p:cNvPr>
          <p:cNvSpPr/>
          <p:nvPr userDrawn="1"/>
        </p:nvSpPr>
        <p:spPr>
          <a:xfrm>
            <a:off x="4135880" y="856040"/>
            <a:ext cx="142497" cy="879326"/>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 name="Picture Placeholder 5">
            <a:extLst>
              <a:ext uri="{FF2B5EF4-FFF2-40B4-BE49-F238E27FC236}">
                <a16:creationId xmlns:a16="http://schemas.microsoft.com/office/drawing/2014/main" id="{6EB4A6CC-A4D0-8FE1-B91C-A90135E76CEA}"/>
              </a:ext>
            </a:extLst>
          </p:cNvPr>
          <p:cNvSpPr>
            <a:spLocks noGrp="1"/>
          </p:cNvSpPr>
          <p:nvPr>
            <p:ph type="pic" sz="quarter" idx="10"/>
          </p:nvPr>
        </p:nvSpPr>
        <p:spPr>
          <a:xfrm>
            <a:off x="219360" y="856040"/>
            <a:ext cx="3958630" cy="4287460"/>
          </a:xfrm>
          <a:prstGeom prst="rect">
            <a:avLst/>
          </a:prstGeom>
        </p:spPr>
        <p:txBody>
          <a:bodyPr anchor="ctr"/>
          <a:lstStyle>
            <a:lvl1pPr algn="ctr">
              <a:defRPr sz="4800" b="0">
                <a:latin typeface="Public Sans" pitchFamily="2" charset="77"/>
              </a:defRPr>
            </a:lvl1pPr>
          </a:lstStyle>
          <a:p>
            <a:endParaRPr lang="en-US" dirty="0"/>
          </a:p>
        </p:txBody>
      </p:sp>
      <p:sp>
        <p:nvSpPr>
          <p:cNvPr id="7" name="Text Placeholder 16">
            <a:extLst>
              <a:ext uri="{FF2B5EF4-FFF2-40B4-BE49-F238E27FC236}">
                <a16:creationId xmlns:a16="http://schemas.microsoft.com/office/drawing/2014/main" id="{9AB2139C-C50D-301C-611C-2A730CADAB0E}"/>
              </a:ext>
            </a:extLst>
          </p:cNvPr>
          <p:cNvSpPr>
            <a:spLocks noGrp="1"/>
          </p:cNvSpPr>
          <p:nvPr>
            <p:ph type="body" sz="quarter" idx="13"/>
          </p:nvPr>
        </p:nvSpPr>
        <p:spPr>
          <a:xfrm>
            <a:off x="4480014" y="1685925"/>
            <a:ext cx="4444626" cy="2499576"/>
          </a:xfrm>
          <a:prstGeom prst="rect">
            <a:avLst/>
          </a:prstGeom>
        </p:spPr>
        <p:txBody>
          <a:bodyPr/>
          <a:lstStyle>
            <a:lvl1pPr marL="285750" indent="-285750">
              <a:buClr>
                <a:schemeClr val="tx1"/>
              </a:buClr>
              <a:buFont typeface="Wingdings" pitchFamily="2" charset="2"/>
              <a:buChar cha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8" name="Google Shape;41;p34">
            <a:extLst>
              <a:ext uri="{FF2B5EF4-FFF2-40B4-BE49-F238E27FC236}">
                <a16:creationId xmlns:a16="http://schemas.microsoft.com/office/drawing/2014/main" id="{2E661618-0432-8189-E6DA-D6A1DBC8395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9" name="Google Shape;43;p34">
            <a:extLst>
              <a:ext uri="{FF2B5EF4-FFF2-40B4-BE49-F238E27FC236}">
                <a16:creationId xmlns:a16="http://schemas.microsoft.com/office/drawing/2014/main" id="{BD1D1B79-D19D-1D03-31EA-AC67BC235A51}"/>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113403431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40;p34" descr="Shape&#10;&#10;Description automatically generated with low confidence">
            <a:extLst>
              <a:ext uri="{FF2B5EF4-FFF2-40B4-BE49-F238E27FC236}">
                <a16:creationId xmlns:a16="http://schemas.microsoft.com/office/drawing/2014/main" id="{761CFEFF-5AB7-D3BB-8269-9ADD6C71473C}"/>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9" name="Google Shape;43;p34">
            <a:extLst>
              <a:ext uri="{FF2B5EF4-FFF2-40B4-BE49-F238E27FC236}">
                <a16:creationId xmlns:a16="http://schemas.microsoft.com/office/drawing/2014/main" id="{328E42C5-A748-55CE-14B7-EBAF7D2526CD}"/>
              </a:ext>
            </a:extLst>
          </p:cNvPr>
          <p:cNvSpPr/>
          <p:nvPr userDrawn="1"/>
        </p:nvSpPr>
        <p:spPr>
          <a:xfrm>
            <a:off x="3817856" y="656889"/>
            <a:ext cx="143829" cy="344091"/>
          </a:xfrm>
          <a:prstGeom prst="rect">
            <a:avLst/>
          </a:prstGeom>
          <a:solidFill>
            <a:schemeClr val="bg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 name="Picture Placeholder 5">
            <a:extLst>
              <a:ext uri="{FF2B5EF4-FFF2-40B4-BE49-F238E27FC236}">
                <a16:creationId xmlns:a16="http://schemas.microsoft.com/office/drawing/2014/main" id="{5F736828-542B-D70B-F751-AB6015C38A39}"/>
              </a:ext>
            </a:extLst>
          </p:cNvPr>
          <p:cNvSpPr>
            <a:spLocks noGrp="1"/>
          </p:cNvSpPr>
          <p:nvPr>
            <p:ph type="pic" sz="quarter" idx="10"/>
          </p:nvPr>
        </p:nvSpPr>
        <p:spPr>
          <a:xfrm>
            <a:off x="235670" y="0"/>
            <a:ext cx="3582186" cy="5143494"/>
          </a:xfrm>
          <a:prstGeom prst="rect">
            <a:avLst/>
          </a:prstGeom>
        </p:spPr>
        <p:txBody>
          <a:bodyPr anchor="ctr"/>
          <a:lstStyle>
            <a:lvl1pPr algn="ctr">
              <a:defRPr sz="4800" b="0">
                <a:latin typeface="Public Sans" pitchFamily="2" charset="77"/>
              </a:defRPr>
            </a:lvl1pPr>
          </a:lstStyle>
          <a:p>
            <a:endParaRPr lang="en-US" dirty="0"/>
          </a:p>
        </p:txBody>
      </p:sp>
      <p:sp>
        <p:nvSpPr>
          <p:cNvPr id="8" name="Google Shape;41;p34">
            <a:extLst>
              <a:ext uri="{FF2B5EF4-FFF2-40B4-BE49-F238E27FC236}">
                <a16:creationId xmlns:a16="http://schemas.microsoft.com/office/drawing/2014/main" id="{D860F87F-F8F4-05E7-E20D-BD1720A104CC}"/>
              </a:ext>
            </a:extLst>
          </p:cNvPr>
          <p:cNvSpPr txBox="1">
            <a:spLocks noGrp="1"/>
          </p:cNvSpPr>
          <p:nvPr>
            <p:ph type="title"/>
          </p:nvPr>
        </p:nvSpPr>
        <p:spPr>
          <a:xfrm>
            <a:off x="4079869" y="656889"/>
            <a:ext cx="3538916" cy="344091"/>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22366A"/>
              </a:buClr>
              <a:buSzPts val="1700"/>
              <a:buFont typeface="Public Sans"/>
              <a:buNone/>
              <a:defRPr sz="1700" b="1">
                <a:solidFill>
                  <a:schemeClr val="bg2"/>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2" name="Text Placeholder 16">
            <a:extLst>
              <a:ext uri="{FF2B5EF4-FFF2-40B4-BE49-F238E27FC236}">
                <a16:creationId xmlns:a16="http://schemas.microsoft.com/office/drawing/2014/main" id="{D720F5D1-71D8-86BF-EE3B-F3766B180B04}"/>
              </a:ext>
            </a:extLst>
          </p:cNvPr>
          <p:cNvSpPr>
            <a:spLocks noGrp="1"/>
          </p:cNvSpPr>
          <p:nvPr>
            <p:ph type="body" sz="quarter" idx="13"/>
          </p:nvPr>
        </p:nvSpPr>
        <p:spPr>
          <a:xfrm>
            <a:off x="4079868" y="1539292"/>
            <a:ext cx="4688211" cy="2947319"/>
          </a:xfrm>
          <a:prstGeom prst="rect">
            <a:avLst/>
          </a:prstGeom>
        </p:spPr>
        <p:txBody>
          <a:bodyPr/>
          <a:lstStyle>
            <a:lvl1pPr marL="285750" indent="-285750">
              <a:buFont typeface="Wingdings" pitchFamily="2" charset="2"/>
              <a:buChar cha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401261882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3" name="Rectangle 2">
            <a:extLst>
              <a:ext uri="{FF2B5EF4-FFF2-40B4-BE49-F238E27FC236}">
                <a16:creationId xmlns:a16="http://schemas.microsoft.com/office/drawing/2014/main" id="{D3977CB0-042B-BDE9-AB69-8E71A95400FA}"/>
              </a:ext>
            </a:extLst>
          </p:cNvPr>
          <p:cNvSpPr/>
          <p:nvPr userDrawn="1"/>
        </p:nvSpPr>
        <p:spPr>
          <a:xfrm>
            <a:off x="5312964" y="0"/>
            <a:ext cx="3831036" cy="514349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descr="Shape&#10;&#10;Description automatically generated with low confidence">
            <a:extLst>
              <a:ext uri="{FF2B5EF4-FFF2-40B4-BE49-F238E27FC236}">
                <a16:creationId xmlns:a16="http://schemas.microsoft.com/office/drawing/2014/main" id="{9A93FA0F-78D1-2C12-C3C7-7D37939F3B44}"/>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9" name="Google Shape;43;p34">
            <a:extLst>
              <a:ext uri="{FF2B5EF4-FFF2-40B4-BE49-F238E27FC236}">
                <a16:creationId xmlns:a16="http://schemas.microsoft.com/office/drawing/2014/main" id="{328E42C5-A748-55CE-14B7-EBAF7D2526CD}"/>
              </a:ext>
            </a:extLst>
          </p:cNvPr>
          <p:cNvSpPr/>
          <p:nvPr userDrawn="1"/>
        </p:nvSpPr>
        <p:spPr>
          <a:xfrm>
            <a:off x="5302804" y="575609"/>
            <a:ext cx="143829" cy="344091"/>
          </a:xfrm>
          <a:prstGeom prst="rect">
            <a:avLst/>
          </a:prstGeom>
          <a:solidFill>
            <a:schemeClr val="bg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 name="Picture Placeholder 5">
            <a:extLst>
              <a:ext uri="{FF2B5EF4-FFF2-40B4-BE49-F238E27FC236}">
                <a16:creationId xmlns:a16="http://schemas.microsoft.com/office/drawing/2014/main" id="{5F736828-542B-D70B-F751-AB6015C38A39}"/>
              </a:ext>
            </a:extLst>
          </p:cNvPr>
          <p:cNvSpPr>
            <a:spLocks noGrp="1"/>
          </p:cNvSpPr>
          <p:nvPr>
            <p:ph type="pic" sz="quarter" idx="10"/>
          </p:nvPr>
        </p:nvSpPr>
        <p:spPr>
          <a:xfrm>
            <a:off x="-1" y="0"/>
            <a:ext cx="5312965" cy="5143494"/>
          </a:xfrm>
          <a:prstGeom prst="rect">
            <a:avLst/>
          </a:prstGeom>
        </p:spPr>
        <p:txBody>
          <a:bodyPr anchor="ctr"/>
          <a:lstStyle>
            <a:lvl1pPr algn="ctr">
              <a:defRPr sz="4800" b="1">
                <a:latin typeface="Public Sans" pitchFamily="2" charset="77"/>
              </a:defRPr>
            </a:lvl1pPr>
          </a:lstStyle>
          <a:p>
            <a:endParaRPr lang="en-US" dirty="0"/>
          </a:p>
        </p:txBody>
      </p:sp>
      <p:sp>
        <p:nvSpPr>
          <p:cNvPr id="8" name="Google Shape;41;p34">
            <a:extLst>
              <a:ext uri="{FF2B5EF4-FFF2-40B4-BE49-F238E27FC236}">
                <a16:creationId xmlns:a16="http://schemas.microsoft.com/office/drawing/2014/main" id="{D860F87F-F8F4-05E7-E20D-BD1720A104CC}"/>
              </a:ext>
            </a:extLst>
          </p:cNvPr>
          <p:cNvSpPr txBox="1">
            <a:spLocks noGrp="1"/>
          </p:cNvSpPr>
          <p:nvPr>
            <p:ph type="title"/>
          </p:nvPr>
        </p:nvSpPr>
        <p:spPr>
          <a:xfrm>
            <a:off x="5564817" y="575609"/>
            <a:ext cx="3405248" cy="344091"/>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22366A"/>
              </a:buClr>
              <a:buSzPts val="1700"/>
              <a:buFont typeface="Public Sans"/>
              <a:buNone/>
              <a:defRPr sz="1700" b="1">
                <a:solidFill>
                  <a:schemeClr val="bg1"/>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2" name="Text Placeholder 16">
            <a:extLst>
              <a:ext uri="{FF2B5EF4-FFF2-40B4-BE49-F238E27FC236}">
                <a16:creationId xmlns:a16="http://schemas.microsoft.com/office/drawing/2014/main" id="{D720F5D1-71D8-86BF-EE3B-F3766B180B04}"/>
              </a:ext>
            </a:extLst>
          </p:cNvPr>
          <p:cNvSpPr>
            <a:spLocks noGrp="1"/>
          </p:cNvSpPr>
          <p:nvPr>
            <p:ph type="body" sz="quarter" idx="13"/>
          </p:nvPr>
        </p:nvSpPr>
        <p:spPr>
          <a:xfrm>
            <a:off x="5564818" y="1254812"/>
            <a:ext cx="3452368" cy="3428948"/>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83763985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2" name="Google Shape;209;p67">
            <a:extLst>
              <a:ext uri="{FF2B5EF4-FFF2-40B4-BE49-F238E27FC236}">
                <a16:creationId xmlns:a16="http://schemas.microsoft.com/office/drawing/2014/main" id="{9A422195-4209-78C8-4D17-C12C2D3CE5D9}"/>
              </a:ext>
            </a:extLst>
          </p:cNvPr>
          <p:cNvSpPr/>
          <p:nvPr userDrawn="1"/>
        </p:nvSpPr>
        <p:spPr>
          <a:xfrm>
            <a:off x="0" y="-1"/>
            <a:ext cx="4898780" cy="5143498"/>
          </a:xfrm>
          <a:prstGeom prst="rect">
            <a:avLst/>
          </a:prstGeom>
          <a:solidFill>
            <a:srgbClr val="22366A"/>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050" b="0" i="0" u="none" strike="noStrike" cap="none">
              <a:solidFill>
                <a:schemeClr val="lt1"/>
              </a:solidFill>
              <a:latin typeface="Arial"/>
              <a:ea typeface="Arial"/>
              <a:cs typeface="Arial"/>
              <a:sym typeface="Arial"/>
            </a:endParaRPr>
          </a:p>
        </p:txBody>
      </p:sp>
      <p:pic>
        <p:nvPicPr>
          <p:cNvPr id="3" name="Google Shape;210;p67">
            <a:extLst>
              <a:ext uri="{FF2B5EF4-FFF2-40B4-BE49-F238E27FC236}">
                <a16:creationId xmlns:a16="http://schemas.microsoft.com/office/drawing/2014/main" id="{31EDEBFD-DAE0-8598-434E-EC353857F2C8}"/>
              </a:ext>
            </a:extLst>
          </p:cNvPr>
          <p:cNvPicPr preferRelativeResize="0"/>
          <p:nvPr userDrawn="1"/>
        </p:nvPicPr>
        <p:blipFill rotWithShape="1">
          <a:blip r:embed="rId2">
            <a:alphaModFix/>
          </a:blip>
          <a:srcRect l="20639" r="24166"/>
          <a:stretch/>
        </p:blipFill>
        <p:spPr>
          <a:xfrm>
            <a:off x="4885624" y="3"/>
            <a:ext cx="4258376" cy="5143498"/>
          </a:xfrm>
          <a:prstGeom prst="rect">
            <a:avLst/>
          </a:prstGeom>
          <a:noFill/>
          <a:ln>
            <a:noFill/>
          </a:ln>
        </p:spPr>
      </p:pic>
      <p:pic>
        <p:nvPicPr>
          <p:cNvPr id="4" name="Google Shape;13;p29" descr="Shape&#10;&#10;Description automatically generated with low confidence">
            <a:extLst>
              <a:ext uri="{FF2B5EF4-FFF2-40B4-BE49-F238E27FC236}">
                <a16:creationId xmlns:a16="http://schemas.microsoft.com/office/drawing/2014/main" id="{3D3783D6-EA59-9D2E-3612-A55FC62DB62C}"/>
              </a:ext>
            </a:extLst>
          </p:cNvPr>
          <p:cNvPicPr preferRelativeResize="0"/>
          <p:nvPr userDrawn="1"/>
        </p:nvPicPr>
        <p:blipFill rotWithShape="1">
          <a:blip r:embed="rId3">
            <a:alphaModFix/>
          </a:blip>
          <a:srcRect/>
          <a:stretch/>
        </p:blipFill>
        <p:spPr>
          <a:xfrm>
            <a:off x="0" y="6"/>
            <a:ext cx="9143990" cy="5143494"/>
          </a:xfrm>
          <a:prstGeom prst="rect">
            <a:avLst/>
          </a:prstGeom>
          <a:noFill/>
          <a:ln>
            <a:noFill/>
          </a:ln>
        </p:spPr>
      </p:pic>
      <p:sp>
        <p:nvSpPr>
          <p:cNvPr id="5" name="Google Shape;213;p67">
            <a:extLst>
              <a:ext uri="{FF2B5EF4-FFF2-40B4-BE49-F238E27FC236}">
                <a16:creationId xmlns:a16="http://schemas.microsoft.com/office/drawing/2014/main" id="{7964B2A7-758B-9558-3CF8-1FAEEDA8C1DA}"/>
              </a:ext>
            </a:extLst>
          </p:cNvPr>
          <p:cNvSpPr/>
          <p:nvPr userDrawn="1"/>
        </p:nvSpPr>
        <p:spPr>
          <a:xfrm>
            <a:off x="0" y="378373"/>
            <a:ext cx="3866493" cy="461141"/>
          </a:xfrm>
          <a:prstGeom prst="rect">
            <a:avLst/>
          </a:prstGeom>
          <a:solidFill>
            <a:srgbClr val="BD8738"/>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Calibri"/>
              <a:ea typeface="Calibri"/>
              <a:cs typeface="Calibri"/>
              <a:sym typeface="Calibri"/>
            </a:endParaRPr>
          </a:p>
        </p:txBody>
      </p:sp>
      <p:sp>
        <p:nvSpPr>
          <p:cNvPr id="9" name="Google Shape;50;p35">
            <a:extLst>
              <a:ext uri="{FF2B5EF4-FFF2-40B4-BE49-F238E27FC236}">
                <a16:creationId xmlns:a16="http://schemas.microsoft.com/office/drawing/2014/main" id="{77D0789B-0241-88A3-6502-036A69545D4B}"/>
              </a:ext>
            </a:extLst>
          </p:cNvPr>
          <p:cNvSpPr txBox="1">
            <a:spLocks noGrp="1"/>
          </p:cNvSpPr>
          <p:nvPr>
            <p:ph type="title"/>
          </p:nvPr>
        </p:nvSpPr>
        <p:spPr>
          <a:xfrm>
            <a:off x="144711" y="436897"/>
            <a:ext cx="3421450" cy="344091"/>
          </a:xfrm>
          <a:prstGeom prst="rect">
            <a:avLst/>
          </a:prstGeom>
          <a:noFill/>
          <a:ln>
            <a:noFill/>
          </a:ln>
        </p:spPr>
        <p:txBody>
          <a:bodyPr spcFirstLastPara="1" wrap="square" lIns="90000" tIns="45700" rIns="91425" bIns="45700" anchor="ctr" anchorCtr="0">
            <a:normAutofit/>
          </a:bodyPr>
          <a:lstStyle>
            <a:lvl1pPr lvl="0" algn="l">
              <a:lnSpc>
                <a:spcPct val="100000"/>
              </a:lnSpc>
              <a:spcBef>
                <a:spcPts val="0"/>
              </a:spcBef>
              <a:spcAft>
                <a:spcPts val="0"/>
              </a:spcAft>
              <a:buClr>
                <a:schemeClr val="lt1"/>
              </a:buClr>
              <a:buSzPts val="1700"/>
              <a:buFont typeface="Public Sans"/>
              <a:buNone/>
              <a:defRPr sz="1700" b="1" i="0">
                <a:solidFill>
                  <a:schemeClr val="lt1"/>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0" name="Text Placeholder 16">
            <a:extLst>
              <a:ext uri="{FF2B5EF4-FFF2-40B4-BE49-F238E27FC236}">
                <a16:creationId xmlns:a16="http://schemas.microsoft.com/office/drawing/2014/main" id="{69134A67-6FC3-99BF-2873-F58E5DD658B9}"/>
              </a:ext>
            </a:extLst>
          </p:cNvPr>
          <p:cNvSpPr>
            <a:spLocks noGrp="1"/>
          </p:cNvSpPr>
          <p:nvPr>
            <p:ph type="body" sz="quarter" idx="13"/>
          </p:nvPr>
        </p:nvSpPr>
        <p:spPr>
          <a:xfrm>
            <a:off x="144711" y="1422475"/>
            <a:ext cx="4343206" cy="3036421"/>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1" name="Text Placeholder 16">
            <a:extLst>
              <a:ext uri="{FF2B5EF4-FFF2-40B4-BE49-F238E27FC236}">
                <a16:creationId xmlns:a16="http://schemas.microsoft.com/office/drawing/2014/main" id="{E775F0C4-9325-1BDC-3241-C548D520EBB7}"/>
              </a:ext>
            </a:extLst>
          </p:cNvPr>
          <p:cNvSpPr>
            <a:spLocks noGrp="1"/>
          </p:cNvSpPr>
          <p:nvPr>
            <p:ph type="body" sz="quarter" idx="14"/>
          </p:nvPr>
        </p:nvSpPr>
        <p:spPr>
          <a:xfrm>
            <a:off x="144711" y="954389"/>
            <a:ext cx="4343206" cy="358011"/>
          </a:xfrm>
          <a:prstGeom prst="rect">
            <a:avLst/>
          </a:prstGeom>
        </p:spPr>
        <p:txBody>
          <a:bodyPr/>
          <a:lstStyle>
            <a:lvl1pPr marL="342900" indent="-342900">
              <a:buClr>
                <a:schemeClr val="bg1"/>
              </a:buClr>
              <a:buFont typeface="+mj-lt"/>
              <a:buAutoNum type="alphaUcPeriod"/>
              <a:defRPr sz="15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105143299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grpSp>
        <p:nvGrpSpPr>
          <p:cNvPr id="4" name="Group 3">
            <a:extLst>
              <a:ext uri="{FF2B5EF4-FFF2-40B4-BE49-F238E27FC236}">
                <a16:creationId xmlns:a16="http://schemas.microsoft.com/office/drawing/2014/main" id="{B9A50953-541A-3133-3D1B-6EE35CEBF480}"/>
              </a:ext>
            </a:extLst>
          </p:cNvPr>
          <p:cNvGrpSpPr/>
          <p:nvPr userDrawn="1"/>
        </p:nvGrpSpPr>
        <p:grpSpPr>
          <a:xfrm>
            <a:off x="2687195" y="1072585"/>
            <a:ext cx="3769611" cy="2998331"/>
            <a:chOff x="2361789" y="689375"/>
            <a:chExt cx="4733180" cy="3764750"/>
          </a:xfrm>
        </p:grpSpPr>
        <p:sp>
          <p:nvSpPr>
            <p:cNvPr id="6" name="Isosceles Triangle 39">
              <a:extLst>
                <a:ext uri="{FF2B5EF4-FFF2-40B4-BE49-F238E27FC236}">
                  <a16:creationId xmlns:a16="http://schemas.microsoft.com/office/drawing/2014/main" id="{F150720A-3B24-DE83-C945-C729CEC76ABD}"/>
                </a:ext>
              </a:extLst>
            </p:cNvPr>
            <p:cNvSpPr/>
            <p:nvPr/>
          </p:nvSpPr>
          <p:spPr>
            <a:xfrm rot="11478587">
              <a:off x="5995473" y="1510692"/>
              <a:ext cx="1065477" cy="452456"/>
            </a:xfrm>
            <a:prstGeom prst="triangle">
              <a:avLst/>
            </a:prstGeom>
            <a:solidFill>
              <a:srgbClr val="1236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Isosceles Triangle 6">
              <a:extLst>
                <a:ext uri="{FF2B5EF4-FFF2-40B4-BE49-F238E27FC236}">
                  <a16:creationId xmlns:a16="http://schemas.microsoft.com/office/drawing/2014/main" id="{55CEB3BF-0373-17FF-5131-8E30E9A812A6}"/>
                </a:ext>
              </a:extLst>
            </p:cNvPr>
            <p:cNvSpPr/>
            <p:nvPr/>
          </p:nvSpPr>
          <p:spPr>
            <a:xfrm rot="1811965">
              <a:off x="2648325" y="3118285"/>
              <a:ext cx="827384" cy="452456"/>
            </a:xfrm>
            <a:prstGeom prst="triangle">
              <a:avLst/>
            </a:prstGeom>
            <a:solidFill>
              <a:srgbClr val="1236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 name="Group 7">
              <a:extLst>
                <a:ext uri="{FF2B5EF4-FFF2-40B4-BE49-F238E27FC236}">
                  <a16:creationId xmlns:a16="http://schemas.microsoft.com/office/drawing/2014/main" id="{CF9BD098-1EEA-8AF7-C0C0-54B109705F6F}"/>
                </a:ext>
              </a:extLst>
            </p:cNvPr>
            <p:cNvGrpSpPr/>
            <p:nvPr/>
          </p:nvGrpSpPr>
          <p:grpSpPr>
            <a:xfrm>
              <a:off x="2846005" y="689375"/>
              <a:ext cx="3764750" cy="3764750"/>
              <a:chOff x="2978950" y="978700"/>
              <a:chExt cx="3338500" cy="3338500"/>
            </a:xfrm>
          </p:grpSpPr>
          <p:grpSp>
            <p:nvGrpSpPr>
              <p:cNvPr id="13" name="Group 12">
                <a:extLst>
                  <a:ext uri="{FF2B5EF4-FFF2-40B4-BE49-F238E27FC236}">
                    <a16:creationId xmlns:a16="http://schemas.microsoft.com/office/drawing/2014/main" id="{98A94854-8A59-9D55-DE26-0B7D9486FC8D}"/>
                  </a:ext>
                </a:extLst>
              </p:cNvPr>
              <p:cNvGrpSpPr/>
              <p:nvPr/>
            </p:nvGrpSpPr>
            <p:grpSpPr>
              <a:xfrm>
                <a:off x="2978950" y="978700"/>
                <a:ext cx="3338500" cy="3338500"/>
                <a:chOff x="2978950" y="978700"/>
                <a:chExt cx="3338500" cy="3338500"/>
              </a:xfrm>
            </p:grpSpPr>
            <p:sp>
              <p:nvSpPr>
                <p:cNvPr id="15" name="Oval 14">
                  <a:extLst>
                    <a:ext uri="{FF2B5EF4-FFF2-40B4-BE49-F238E27FC236}">
                      <a16:creationId xmlns:a16="http://schemas.microsoft.com/office/drawing/2014/main" id="{90788ED9-B43D-C07C-8E6B-5A6CEDD16D77}"/>
                    </a:ext>
                  </a:extLst>
                </p:cNvPr>
                <p:cNvSpPr/>
                <p:nvPr/>
              </p:nvSpPr>
              <p:spPr>
                <a:xfrm>
                  <a:off x="2978950" y="978700"/>
                  <a:ext cx="3338500" cy="33385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6" name="Chord 15">
                  <a:extLst>
                    <a:ext uri="{FF2B5EF4-FFF2-40B4-BE49-F238E27FC236}">
                      <a16:creationId xmlns:a16="http://schemas.microsoft.com/office/drawing/2014/main" id="{06458C95-F64B-E43A-98EB-ABEA9DF903FE}"/>
                    </a:ext>
                  </a:extLst>
                </p:cNvPr>
                <p:cNvSpPr/>
                <p:nvPr/>
              </p:nvSpPr>
              <p:spPr>
                <a:xfrm rot="18209664">
                  <a:off x="2978950" y="978700"/>
                  <a:ext cx="3338500" cy="3338500"/>
                </a:xfrm>
                <a:prstGeom prst="chord">
                  <a:avLst>
                    <a:gd name="adj1" fmla="val 3876990"/>
                    <a:gd name="adj2" fmla="val 16200000"/>
                  </a:avLst>
                </a:prstGeom>
                <a:solidFill>
                  <a:srgbClr val="BD87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7" name="Chord 16">
                  <a:extLst>
                    <a:ext uri="{FF2B5EF4-FFF2-40B4-BE49-F238E27FC236}">
                      <a16:creationId xmlns:a16="http://schemas.microsoft.com/office/drawing/2014/main" id="{B72B5F55-4D24-06A7-3F5B-5E563EAAE96B}"/>
                    </a:ext>
                  </a:extLst>
                </p:cNvPr>
                <p:cNvSpPr/>
                <p:nvPr/>
              </p:nvSpPr>
              <p:spPr>
                <a:xfrm rot="15862152">
                  <a:off x="2978950" y="978700"/>
                  <a:ext cx="3338500" cy="3338500"/>
                </a:xfrm>
                <a:prstGeom prst="chord">
                  <a:avLst>
                    <a:gd name="adj1" fmla="val 3876990"/>
                    <a:gd name="adj2" fmla="val 16200000"/>
                  </a:avLst>
                </a:prstGeom>
                <a:solidFill>
                  <a:srgbClr val="BD87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sp>
            <p:nvSpPr>
              <p:cNvPr id="14" name="Oval 13">
                <a:extLst>
                  <a:ext uri="{FF2B5EF4-FFF2-40B4-BE49-F238E27FC236}">
                    <a16:creationId xmlns:a16="http://schemas.microsoft.com/office/drawing/2014/main" id="{BCFFDA16-C387-AA08-7B47-A2CF8838F656}"/>
                  </a:ext>
                </a:extLst>
              </p:cNvPr>
              <p:cNvSpPr/>
              <p:nvPr/>
            </p:nvSpPr>
            <p:spPr>
              <a:xfrm>
                <a:off x="3154305" y="1154055"/>
                <a:ext cx="2987791" cy="298779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sp>
          <p:nvSpPr>
            <p:cNvPr id="12" name="Rectangle 5">
              <a:extLst>
                <a:ext uri="{FF2B5EF4-FFF2-40B4-BE49-F238E27FC236}">
                  <a16:creationId xmlns:a16="http://schemas.microsoft.com/office/drawing/2014/main" id="{B579AB69-DC11-C0E7-0B83-6FF24D94F554}"/>
                </a:ext>
              </a:extLst>
            </p:cNvPr>
            <p:cNvSpPr/>
            <p:nvPr/>
          </p:nvSpPr>
          <p:spPr>
            <a:xfrm>
              <a:off x="2361789" y="1620202"/>
              <a:ext cx="4733182" cy="1903095"/>
            </a:xfrm>
            <a:custGeom>
              <a:avLst/>
              <a:gdLst>
                <a:gd name="connsiteX0" fmla="*/ 0 w 4016092"/>
                <a:gd name="connsiteY0" fmla="*/ 0 h 1082040"/>
                <a:gd name="connsiteX1" fmla="*/ 4016092 w 4016092"/>
                <a:gd name="connsiteY1" fmla="*/ 0 h 1082040"/>
                <a:gd name="connsiteX2" fmla="*/ 4016092 w 4016092"/>
                <a:gd name="connsiteY2" fmla="*/ 1082040 h 1082040"/>
                <a:gd name="connsiteX3" fmla="*/ 0 w 4016092"/>
                <a:gd name="connsiteY3" fmla="*/ 1082040 h 1082040"/>
                <a:gd name="connsiteX4" fmla="*/ 0 w 4016092"/>
                <a:gd name="connsiteY4" fmla="*/ 0 h 1082040"/>
                <a:gd name="connsiteX0" fmla="*/ 0 w 4206592"/>
                <a:gd name="connsiteY0" fmla="*/ 228600 h 1082040"/>
                <a:gd name="connsiteX1" fmla="*/ 4206592 w 4206592"/>
                <a:gd name="connsiteY1" fmla="*/ 0 h 1082040"/>
                <a:gd name="connsiteX2" fmla="*/ 4206592 w 4206592"/>
                <a:gd name="connsiteY2" fmla="*/ 1082040 h 1082040"/>
                <a:gd name="connsiteX3" fmla="*/ 190500 w 4206592"/>
                <a:gd name="connsiteY3" fmla="*/ 1082040 h 1082040"/>
                <a:gd name="connsiteX4" fmla="*/ 0 w 4206592"/>
                <a:gd name="connsiteY4" fmla="*/ 228600 h 1082040"/>
                <a:gd name="connsiteX0" fmla="*/ 0 w 4587592"/>
                <a:gd name="connsiteY0" fmla="*/ 624840 h 1478280"/>
                <a:gd name="connsiteX1" fmla="*/ 4587592 w 4587592"/>
                <a:gd name="connsiteY1" fmla="*/ 0 h 1478280"/>
                <a:gd name="connsiteX2" fmla="*/ 4206592 w 4587592"/>
                <a:gd name="connsiteY2" fmla="*/ 1478280 h 1478280"/>
                <a:gd name="connsiteX3" fmla="*/ 190500 w 4587592"/>
                <a:gd name="connsiteY3" fmla="*/ 1478280 h 1478280"/>
                <a:gd name="connsiteX4" fmla="*/ 0 w 4587592"/>
                <a:gd name="connsiteY4" fmla="*/ 624840 h 1478280"/>
                <a:gd name="connsiteX0" fmla="*/ 0 w 4587592"/>
                <a:gd name="connsiteY0" fmla="*/ 624840 h 1645920"/>
                <a:gd name="connsiteX1" fmla="*/ 4587592 w 4587592"/>
                <a:gd name="connsiteY1" fmla="*/ 0 h 1645920"/>
                <a:gd name="connsiteX2" fmla="*/ 4229452 w 4587592"/>
                <a:gd name="connsiteY2" fmla="*/ 1645920 h 1645920"/>
                <a:gd name="connsiteX3" fmla="*/ 190500 w 4587592"/>
                <a:gd name="connsiteY3" fmla="*/ 1478280 h 1645920"/>
                <a:gd name="connsiteX4" fmla="*/ 0 w 4587592"/>
                <a:gd name="connsiteY4" fmla="*/ 624840 h 1645920"/>
                <a:gd name="connsiteX0" fmla="*/ 0 w 4602832"/>
                <a:gd name="connsiteY0" fmla="*/ 457200 h 1645920"/>
                <a:gd name="connsiteX1" fmla="*/ 4602832 w 4602832"/>
                <a:gd name="connsiteY1" fmla="*/ 0 h 1645920"/>
                <a:gd name="connsiteX2" fmla="*/ 4244692 w 4602832"/>
                <a:gd name="connsiteY2" fmla="*/ 1645920 h 1645920"/>
                <a:gd name="connsiteX3" fmla="*/ 205740 w 4602832"/>
                <a:gd name="connsiteY3" fmla="*/ 1478280 h 1645920"/>
                <a:gd name="connsiteX4" fmla="*/ 0 w 4602832"/>
                <a:gd name="connsiteY4" fmla="*/ 457200 h 1645920"/>
                <a:gd name="connsiteX0" fmla="*/ 0 w 4640932"/>
                <a:gd name="connsiteY0" fmla="*/ 320040 h 1645920"/>
                <a:gd name="connsiteX1" fmla="*/ 4640932 w 4640932"/>
                <a:gd name="connsiteY1" fmla="*/ 0 h 1645920"/>
                <a:gd name="connsiteX2" fmla="*/ 4282792 w 4640932"/>
                <a:gd name="connsiteY2" fmla="*/ 1645920 h 1645920"/>
                <a:gd name="connsiteX3" fmla="*/ 243840 w 4640932"/>
                <a:gd name="connsiteY3" fmla="*/ 1478280 h 1645920"/>
                <a:gd name="connsiteX4" fmla="*/ 0 w 4640932"/>
                <a:gd name="connsiteY4" fmla="*/ 320040 h 1645920"/>
                <a:gd name="connsiteX0" fmla="*/ 0 w 4618072"/>
                <a:gd name="connsiteY0" fmla="*/ 320040 h 1645920"/>
                <a:gd name="connsiteX1" fmla="*/ 4618072 w 4618072"/>
                <a:gd name="connsiteY1" fmla="*/ 0 h 1645920"/>
                <a:gd name="connsiteX2" fmla="*/ 4259932 w 4618072"/>
                <a:gd name="connsiteY2" fmla="*/ 1645920 h 1645920"/>
                <a:gd name="connsiteX3" fmla="*/ 220980 w 4618072"/>
                <a:gd name="connsiteY3" fmla="*/ 1478280 h 1645920"/>
                <a:gd name="connsiteX4" fmla="*/ 0 w 4618072"/>
                <a:gd name="connsiteY4" fmla="*/ 320040 h 1645920"/>
                <a:gd name="connsiteX0" fmla="*/ 0 w 4557112"/>
                <a:gd name="connsiteY0" fmla="*/ 350520 h 1676400"/>
                <a:gd name="connsiteX1" fmla="*/ 4557112 w 4557112"/>
                <a:gd name="connsiteY1" fmla="*/ 0 h 1676400"/>
                <a:gd name="connsiteX2" fmla="*/ 4259932 w 4557112"/>
                <a:gd name="connsiteY2" fmla="*/ 1676400 h 1676400"/>
                <a:gd name="connsiteX3" fmla="*/ 220980 w 4557112"/>
                <a:gd name="connsiteY3" fmla="*/ 1508760 h 1676400"/>
                <a:gd name="connsiteX4" fmla="*/ 0 w 4557112"/>
                <a:gd name="connsiteY4" fmla="*/ 350520 h 1676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57112" h="1676400">
                  <a:moveTo>
                    <a:pt x="0" y="350520"/>
                  </a:moveTo>
                  <a:lnTo>
                    <a:pt x="4557112" y="0"/>
                  </a:lnTo>
                  <a:lnTo>
                    <a:pt x="4259932" y="1676400"/>
                  </a:lnTo>
                  <a:lnTo>
                    <a:pt x="220980" y="1508760"/>
                  </a:lnTo>
                  <a:lnTo>
                    <a:pt x="0" y="350520"/>
                  </a:lnTo>
                  <a:close/>
                </a:path>
              </a:pathLst>
            </a:custGeom>
            <a:solidFill>
              <a:srgbClr val="1644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 Placeholder 16">
            <a:extLst>
              <a:ext uri="{FF2B5EF4-FFF2-40B4-BE49-F238E27FC236}">
                <a16:creationId xmlns:a16="http://schemas.microsoft.com/office/drawing/2014/main" id="{79034100-3511-063C-4074-E799648C0C15}"/>
              </a:ext>
            </a:extLst>
          </p:cNvPr>
          <p:cNvSpPr>
            <a:spLocks noGrp="1"/>
          </p:cNvSpPr>
          <p:nvPr>
            <p:ph type="body" sz="quarter" idx="13"/>
          </p:nvPr>
        </p:nvSpPr>
        <p:spPr>
          <a:xfrm>
            <a:off x="3117397" y="2365224"/>
            <a:ext cx="2909207" cy="413052"/>
          </a:xfrm>
          <a:prstGeom prst="rect">
            <a:avLst/>
          </a:prstGeom>
        </p:spPr>
        <p:txBody>
          <a:bodyPr/>
          <a:lstStyle>
            <a:lvl1pPr algn="ctr">
              <a:defRPr sz="20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400446774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grpSp>
        <p:nvGrpSpPr>
          <p:cNvPr id="3" name="Group 2">
            <a:extLst>
              <a:ext uri="{FF2B5EF4-FFF2-40B4-BE49-F238E27FC236}">
                <a16:creationId xmlns:a16="http://schemas.microsoft.com/office/drawing/2014/main" id="{E6FBBB98-3CAE-4E3D-D3CB-1A78A5B72D9C}"/>
              </a:ext>
            </a:extLst>
          </p:cNvPr>
          <p:cNvGrpSpPr/>
          <p:nvPr/>
        </p:nvGrpSpPr>
        <p:grpSpPr>
          <a:xfrm>
            <a:off x="2687195" y="1072585"/>
            <a:ext cx="3769611" cy="2998331"/>
            <a:chOff x="2361789" y="689375"/>
            <a:chExt cx="4733182" cy="3764750"/>
          </a:xfrm>
        </p:grpSpPr>
        <p:sp>
          <p:nvSpPr>
            <p:cNvPr id="9" name="Isosceles Triangle 39">
              <a:extLst>
                <a:ext uri="{FF2B5EF4-FFF2-40B4-BE49-F238E27FC236}">
                  <a16:creationId xmlns:a16="http://schemas.microsoft.com/office/drawing/2014/main" id="{9627F271-1FDB-0405-0DCB-2A586CD846F6}"/>
                </a:ext>
              </a:extLst>
            </p:cNvPr>
            <p:cNvSpPr/>
            <p:nvPr/>
          </p:nvSpPr>
          <p:spPr>
            <a:xfrm rot="11478587">
              <a:off x="5995473" y="1510692"/>
              <a:ext cx="1065477" cy="452456"/>
            </a:xfrm>
            <a:prstGeom prst="triangle">
              <a:avLst/>
            </a:prstGeom>
            <a:solidFill>
              <a:srgbClr val="9B6E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0" name="Isosceles Triangle 6">
              <a:extLst>
                <a:ext uri="{FF2B5EF4-FFF2-40B4-BE49-F238E27FC236}">
                  <a16:creationId xmlns:a16="http://schemas.microsoft.com/office/drawing/2014/main" id="{5470387B-817E-34F5-31BD-0AA0F8B8621F}"/>
                </a:ext>
              </a:extLst>
            </p:cNvPr>
            <p:cNvSpPr/>
            <p:nvPr/>
          </p:nvSpPr>
          <p:spPr>
            <a:xfrm rot="1811965">
              <a:off x="2648325" y="3118285"/>
              <a:ext cx="827384" cy="452456"/>
            </a:xfrm>
            <a:prstGeom prst="triangle">
              <a:avLst/>
            </a:prstGeom>
            <a:solidFill>
              <a:srgbClr val="9B6E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nvGrpSpPr>
            <p:cNvPr id="11" name="Group 10">
              <a:extLst>
                <a:ext uri="{FF2B5EF4-FFF2-40B4-BE49-F238E27FC236}">
                  <a16:creationId xmlns:a16="http://schemas.microsoft.com/office/drawing/2014/main" id="{458E92D8-B370-BF54-B5F7-0EF49B136D6B}"/>
                </a:ext>
              </a:extLst>
            </p:cNvPr>
            <p:cNvGrpSpPr/>
            <p:nvPr/>
          </p:nvGrpSpPr>
          <p:grpSpPr>
            <a:xfrm>
              <a:off x="2846005" y="689375"/>
              <a:ext cx="3764750" cy="3764750"/>
              <a:chOff x="2978950" y="978700"/>
              <a:chExt cx="3338500" cy="3338500"/>
            </a:xfrm>
          </p:grpSpPr>
          <p:grpSp>
            <p:nvGrpSpPr>
              <p:cNvPr id="20" name="Group 19">
                <a:extLst>
                  <a:ext uri="{FF2B5EF4-FFF2-40B4-BE49-F238E27FC236}">
                    <a16:creationId xmlns:a16="http://schemas.microsoft.com/office/drawing/2014/main" id="{ED2A44E6-4F02-3069-92F2-7FE0E9F4D15A}"/>
                  </a:ext>
                </a:extLst>
              </p:cNvPr>
              <p:cNvGrpSpPr/>
              <p:nvPr/>
            </p:nvGrpSpPr>
            <p:grpSpPr>
              <a:xfrm>
                <a:off x="2978950" y="978700"/>
                <a:ext cx="3338500" cy="3338500"/>
                <a:chOff x="2978950" y="978700"/>
                <a:chExt cx="3338500" cy="3338500"/>
              </a:xfrm>
            </p:grpSpPr>
            <p:sp>
              <p:nvSpPr>
                <p:cNvPr id="22" name="Oval 21">
                  <a:extLst>
                    <a:ext uri="{FF2B5EF4-FFF2-40B4-BE49-F238E27FC236}">
                      <a16:creationId xmlns:a16="http://schemas.microsoft.com/office/drawing/2014/main" id="{1C1B925F-5F75-7906-353F-808D0FF4400A}"/>
                    </a:ext>
                  </a:extLst>
                </p:cNvPr>
                <p:cNvSpPr/>
                <p:nvPr/>
              </p:nvSpPr>
              <p:spPr>
                <a:xfrm>
                  <a:off x="2978950" y="978700"/>
                  <a:ext cx="3338500" cy="33385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23" name="Chord 22">
                  <a:extLst>
                    <a:ext uri="{FF2B5EF4-FFF2-40B4-BE49-F238E27FC236}">
                      <a16:creationId xmlns:a16="http://schemas.microsoft.com/office/drawing/2014/main" id="{EE24224D-AF7E-6561-28BB-20D36D47045C}"/>
                    </a:ext>
                  </a:extLst>
                </p:cNvPr>
                <p:cNvSpPr/>
                <p:nvPr/>
              </p:nvSpPr>
              <p:spPr>
                <a:xfrm rot="18209664">
                  <a:off x="2978950" y="978700"/>
                  <a:ext cx="3338500" cy="3338500"/>
                </a:xfrm>
                <a:prstGeom prst="chord">
                  <a:avLst>
                    <a:gd name="adj1" fmla="val 3876990"/>
                    <a:gd name="adj2" fmla="val 16200000"/>
                  </a:avLst>
                </a:prstGeom>
                <a:solidFill>
                  <a:srgbClr val="1644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4" name="Chord 23">
                  <a:extLst>
                    <a:ext uri="{FF2B5EF4-FFF2-40B4-BE49-F238E27FC236}">
                      <a16:creationId xmlns:a16="http://schemas.microsoft.com/office/drawing/2014/main" id="{4629857D-8BFC-F2D3-9F90-D9C548DC55F2}"/>
                    </a:ext>
                  </a:extLst>
                </p:cNvPr>
                <p:cNvSpPr/>
                <p:nvPr/>
              </p:nvSpPr>
              <p:spPr>
                <a:xfrm rot="15862152">
                  <a:off x="2978950" y="978700"/>
                  <a:ext cx="3338500" cy="3338500"/>
                </a:xfrm>
                <a:prstGeom prst="chord">
                  <a:avLst>
                    <a:gd name="adj1" fmla="val 3876990"/>
                    <a:gd name="adj2" fmla="val 16200000"/>
                  </a:avLst>
                </a:prstGeom>
                <a:solidFill>
                  <a:srgbClr val="1644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sp>
            <p:nvSpPr>
              <p:cNvPr id="21" name="Oval 20">
                <a:extLst>
                  <a:ext uri="{FF2B5EF4-FFF2-40B4-BE49-F238E27FC236}">
                    <a16:creationId xmlns:a16="http://schemas.microsoft.com/office/drawing/2014/main" id="{3C62691F-A625-6FCA-E9AC-2C3A44ECCFED}"/>
                  </a:ext>
                </a:extLst>
              </p:cNvPr>
              <p:cNvSpPr/>
              <p:nvPr/>
            </p:nvSpPr>
            <p:spPr>
              <a:xfrm>
                <a:off x="3154305" y="1154055"/>
                <a:ext cx="2987791" cy="298779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sp>
          <p:nvSpPr>
            <p:cNvPr id="18" name="Rectangle 5">
              <a:extLst>
                <a:ext uri="{FF2B5EF4-FFF2-40B4-BE49-F238E27FC236}">
                  <a16:creationId xmlns:a16="http://schemas.microsoft.com/office/drawing/2014/main" id="{4876046F-49A1-0C06-B183-0EFF209B972C}"/>
                </a:ext>
              </a:extLst>
            </p:cNvPr>
            <p:cNvSpPr/>
            <p:nvPr/>
          </p:nvSpPr>
          <p:spPr>
            <a:xfrm>
              <a:off x="2361789" y="1620202"/>
              <a:ext cx="4733182" cy="1903095"/>
            </a:xfrm>
            <a:custGeom>
              <a:avLst/>
              <a:gdLst>
                <a:gd name="connsiteX0" fmla="*/ 0 w 4016092"/>
                <a:gd name="connsiteY0" fmla="*/ 0 h 1082040"/>
                <a:gd name="connsiteX1" fmla="*/ 4016092 w 4016092"/>
                <a:gd name="connsiteY1" fmla="*/ 0 h 1082040"/>
                <a:gd name="connsiteX2" fmla="*/ 4016092 w 4016092"/>
                <a:gd name="connsiteY2" fmla="*/ 1082040 h 1082040"/>
                <a:gd name="connsiteX3" fmla="*/ 0 w 4016092"/>
                <a:gd name="connsiteY3" fmla="*/ 1082040 h 1082040"/>
                <a:gd name="connsiteX4" fmla="*/ 0 w 4016092"/>
                <a:gd name="connsiteY4" fmla="*/ 0 h 1082040"/>
                <a:gd name="connsiteX0" fmla="*/ 0 w 4206592"/>
                <a:gd name="connsiteY0" fmla="*/ 228600 h 1082040"/>
                <a:gd name="connsiteX1" fmla="*/ 4206592 w 4206592"/>
                <a:gd name="connsiteY1" fmla="*/ 0 h 1082040"/>
                <a:gd name="connsiteX2" fmla="*/ 4206592 w 4206592"/>
                <a:gd name="connsiteY2" fmla="*/ 1082040 h 1082040"/>
                <a:gd name="connsiteX3" fmla="*/ 190500 w 4206592"/>
                <a:gd name="connsiteY3" fmla="*/ 1082040 h 1082040"/>
                <a:gd name="connsiteX4" fmla="*/ 0 w 4206592"/>
                <a:gd name="connsiteY4" fmla="*/ 228600 h 1082040"/>
                <a:gd name="connsiteX0" fmla="*/ 0 w 4587592"/>
                <a:gd name="connsiteY0" fmla="*/ 624840 h 1478280"/>
                <a:gd name="connsiteX1" fmla="*/ 4587592 w 4587592"/>
                <a:gd name="connsiteY1" fmla="*/ 0 h 1478280"/>
                <a:gd name="connsiteX2" fmla="*/ 4206592 w 4587592"/>
                <a:gd name="connsiteY2" fmla="*/ 1478280 h 1478280"/>
                <a:gd name="connsiteX3" fmla="*/ 190500 w 4587592"/>
                <a:gd name="connsiteY3" fmla="*/ 1478280 h 1478280"/>
                <a:gd name="connsiteX4" fmla="*/ 0 w 4587592"/>
                <a:gd name="connsiteY4" fmla="*/ 624840 h 1478280"/>
                <a:gd name="connsiteX0" fmla="*/ 0 w 4587592"/>
                <a:gd name="connsiteY0" fmla="*/ 624840 h 1645920"/>
                <a:gd name="connsiteX1" fmla="*/ 4587592 w 4587592"/>
                <a:gd name="connsiteY1" fmla="*/ 0 h 1645920"/>
                <a:gd name="connsiteX2" fmla="*/ 4229452 w 4587592"/>
                <a:gd name="connsiteY2" fmla="*/ 1645920 h 1645920"/>
                <a:gd name="connsiteX3" fmla="*/ 190500 w 4587592"/>
                <a:gd name="connsiteY3" fmla="*/ 1478280 h 1645920"/>
                <a:gd name="connsiteX4" fmla="*/ 0 w 4587592"/>
                <a:gd name="connsiteY4" fmla="*/ 624840 h 1645920"/>
                <a:gd name="connsiteX0" fmla="*/ 0 w 4602832"/>
                <a:gd name="connsiteY0" fmla="*/ 457200 h 1645920"/>
                <a:gd name="connsiteX1" fmla="*/ 4602832 w 4602832"/>
                <a:gd name="connsiteY1" fmla="*/ 0 h 1645920"/>
                <a:gd name="connsiteX2" fmla="*/ 4244692 w 4602832"/>
                <a:gd name="connsiteY2" fmla="*/ 1645920 h 1645920"/>
                <a:gd name="connsiteX3" fmla="*/ 205740 w 4602832"/>
                <a:gd name="connsiteY3" fmla="*/ 1478280 h 1645920"/>
                <a:gd name="connsiteX4" fmla="*/ 0 w 4602832"/>
                <a:gd name="connsiteY4" fmla="*/ 457200 h 1645920"/>
                <a:gd name="connsiteX0" fmla="*/ 0 w 4640932"/>
                <a:gd name="connsiteY0" fmla="*/ 320040 h 1645920"/>
                <a:gd name="connsiteX1" fmla="*/ 4640932 w 4640932"/>
                <a:gd name="connsiteY1" fmla="*/ 0 h 1645920"/>
                <a:gd name="connsiteX2" fmla="*/ 4282792 w 4640932"/>
                <a:gd name="connsiteY2" fmla="*/ 1645920 h 1645920"/>
                <a:gd name="connsiteX3" fmla="*/ 243840 w 4640932"/>
                <a:gd name="connsiteY3" fmla="*/ 1478280 h 1645920"/>
                <a:gd name="connsiteX4" fmla="*/ 0 w 4640932"/>
                <a:gd name="connsiteY4" fmla="*/ 320040 h 1645920"/>
                <a:gd name="connsiteX0" fmla="*/ 0 w 4618072"/>
                <a:gd name="connsiteY0" fmla="*/ 320040 h 1645920"/>
                <a:gd name="connsiteX1" fmla="*/ 4618072 w 4618072"/>
                <a:gd name="connsiteY1" fmla="*/ 0 h 1645920"/>
                <a:gd name="connsiteX2" fmla="*/ 4259932 w 4618072"/>
                <a:gd name="connsiteY2" fmla="*/ 1645920 h 1645920"/>
                <a:gd name="connsiteX3" fmla="*/ 220980 w 4618072"/>
                <a:gd name="connsiteY3" fmla="*/ 1478280 h 1645920"/>
                <a:gd name="connsiteX4" fmla="*/ 0 w 4618072"/>
                <a:gd name="connsiteY4" fmla="*/ 320040 h 1645920"/>
                <a:gd name="connsiteX0" fmla="*/ 0 w 4557112"/>
                <a:gd name="connsiteY0" fmla="*/ 350520 h 1676400"/>
                <a:gd name="connsiteX1" fmla="*/ 4557112 w 4557112"/>
                <a:gd name="connsiteY1" fmla="*/ 0 h 1676400"/>
                <a:gd name="connsiteX2" fmla="*/ 4259932 w 4557112"/>
                <a:gd name="connsiteY2" fmla="*/ 1676400 h 1676400"/>
                <a:gd name="connsiteX3" fmla="*/ 220980 w 4557112"/>
                <a:gd name="connsiteY3" fmla="*/ 1508760 h 1676400"/>
                <a:gd name="connsiteX4" fmla="*/ 0 w 4557112"/>
                <a:gd name="connsiteY4" fmla="*/ 350520 h 1676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57112" h="1676400">
                  <a:moveTo>
                    <a:pt x="0" y="350520"/>
                  </a:moveTo>
                  <a:lnTo>
                    <a:pt x="4557112" y="0"/>
                  </a:lnTo>
                  <a:lnTo>
                    <a:pt x="4259932" y="1676400"/>
                  </a:lnTo>
                  <a:lnTo>
                    <a:pt x="220980" y="1508760"/>
                  </a:lnTo>
                  <a:lnTo>
                    <a:pt x="0" y="350520"/>
                  </a:lnTo>
                  <a:close/>
                </a:path>
              </a:pathLst>
            </a:custGeom>
            <a:solidFill>
              <a:srgbClr val="C18A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sp>
        <p:nvSpPr>
          <p:cNvPr id="19" name="Text Placeholder 16">
            <a:extLst>
              <a:ext uri="{FF2B5EF4-FFF2-40B4-BE49-F238E27FC236}">
                <a16:creationId xmlns:a16="http://schemas.microsoft.com/office/drawing/2014/main" id="{79034100-3511-063C-4074-E799648C0C15}"/>
              </a:ext>
            </a:extLst>
          </p:cNvPr>
          <p:cNvSpPr>
            <a:spLocks noGrp="1"/>
          </p:cNvSpPr>
          <p:nvPr>
            <p:ph type="body" sz="quarter" idx="13"/>
          </p:nvPr>
        </p:nvSpPr>
        <p:spPr>
          <a:xfrm>
            <a:off x="3117397" y="2365224"/>
            <a:ext cx="2909207" cy="413052"/>
          </a:xfrm>
          <a:prstGeom prst="rect">
            <a:avLst/>
          </a:prstGeom>
        </p:spPr>
        <p:txBody>
          <a:bodyPr/>
          <a:lstStyle>
            <a:lvl1pPr algn="ctr">
              <a:defRPr sz="20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384276895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3" name="Picture 2">
            <a:extLst>
              <a:ext uri="{FF2B5EF4-FFF2-40B4-BE49-F238E27FC236}">
                <a16:creationId xmlns:a16="http://schemas.microsoft.com/office/drawing/2014/main" id="{E1F04353-D82F-0C9A-0066-38E08B75B854}"/>
              </a:ext>
            </a:extLst>
          </p:cNvPr>
          <p:cNvPicPr>
            <a:picLocks noChangeAspect="1"/>
          </p:cNvPicPr>
          <p:nvPr/>
        </p:nvPicPr>
        <p:blipFill>
          <a:blip r:embed="rId2"/>
          <a:srcRect/>
          <a:stretch/>
        </p:blipFill>
        <p:spPr>
          <a:xfrm>
            <a:off x="2924496" y="901633"/>
            <a:ext cx="3295009" cy="3449032"/>
          </a:xfrm>
          <a:prstGeom prst="rect">
            <a:avLst/>
          </a:prstGeom>
        </p:spPr>
      </p:pic>
      <p:sp>
        <p:nvSpPr>
          <p:cNvPr id="9" name="Text Placeholder 16">
            <a:extLst>
              <a:ext uri="{FF2B5EF4-FFF2-40B4-BE49-F238E27FC236}">
                <a16:creationId xmlns:a16="http://schemas.microsoft.com/office/drawing/2014/main" id="{44609FEE-A822-3388-B90E-FBA8CC4A4715}"/>
              </a:ext>
            </a:extLst>
          </p:cNvPr>
          <p:cNvSpPr>
            <a:spLocks noGrp="1"/>
          </p:cNvSpPr>
          <p:nvPr>
            <p:ph type="body" sz="quarter" idx="13"/>
          </p:nvPr>
        </p:nvSpPr>
        <p:spPr>
          <a:xfrm>
            <a:off x="3117397" y="2365224"/>
            <a:ext cx="2909207" cy="413052"/>
          </a:xfrm>
          <a:prstGeom prst="rect">
            <a:avLst/>
          </a:prstGeom>
        </p:spPr>
        <p:txBody>
          <a:bodyPr/>
          <a:lstStyle>
            <a:lvl1pPr algn="ctr">
              <a:defRPr sz="20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357994535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3" name="Google Shape;427;p237">
            <a:extLst>
              <a:ext uri="{FF2B5EF4-FFF2-40B4-BE49-F238E27FC236}">
                <a16:creationId xmlns:a16="http://schemas.microsoft.com/office/drawing/2014/main" id="{F8314260-2CAA-709E-03B9-C9526AE50824}"/>
              </a:ext>
            </a:extLst>
          </p:cNvPr>
          <p:cNvPicPr preferRelativeResize="0"/>
          <p:nvPr/>
        </p:nvPicPr>
        <p:blipFill>
          <a:blip r:embed="rId2"/>
          <a:srcRect/>
          <a:stretch/>
        </p:blipFill>
        <p:spPr>
          <a:xfrm>
            <a:off x="2555408" y="637575"/>
            <a:ext cx="4004832" cy="4042613"/>
          </a:xfrm>
          <a:prstGeom prst="rect">
            <a:avLst/>
          </a:prstGeom>
          <a:noFill/>
          <a:ln>
            <a:noFill/>
          </a:ln>
        </p:spPr>
      </p:pic>
      <p:sp>
        <p:nvSpPr>
          <p:cNvPr id="5" name="Text Placeholder 16">
            <a:extLst>
              <a:ext uri="{FF2B5EF4-FFF2-40B4-BE49-F238E27FC236}">
                <a16:creationId xmlns:a16="http://schemas.microsoft.com/office/drawing/2014/main" id="{13C6A8FB-FB81-202C-FAE1-D45406C1D401}"/>
              </a:ext>
            </a:extLst>
          </p:cNvPr>
          <p:cNvSpPr>
            <a:spLocks noGrp="1"/>
          </p:cNvSpPr>
          <p:nvPr>
            <p:ph type="body" sz="quarter" idx="13"/>
          </p:nvPr>
        </p:nvSpPr>
        <p:spPr>
          <a:xfrm>
            <a:off x="3028189" y="2365224"/>
            <a:ext cx="2909207" cy="413052"/>
          </a:xfrm>
          <a:prstGeom prst="rect">
            <a:avLst/>
          </a:prstGeom>
        </p:spPr>
        <p:txBody>
          <a:bodyPr/>
          <a:lstStyle>
            <a:lvl1pPr algn="ctr">
              <a:defRPr sz="2000" b="1">
                <a:solidFill>
                  <a:schemeClr val="bg2"/>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34084733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1_Title and Content" preserve="1" userDrawn="1">
  <p:cSld name="Objectives 2">
    <p:spTree>
      <p:nvGrpSpPr>
        <p:cNvPr id="1" name="Shape 11"/>
        <p:cNvGrpSpPr/>
        <p:nvPr/>
      </p:nvGrpSpPr>
      <p:grpSpPr>
        <a:xfrm>
          <a:off x="0" y="0"/>
          <a:ext cx="0" cy="0"/>
          <a:chOff x="0" y="0"/>
          <a:chExt cx="0" cy="0"/>
        </a:xfrm>
      </p:grpSpPr>
      <p:pic>
        <p:nvPicPr>
          <p:cNvPr id="6" name="Picture 5">
            <a:extLst>
              <a:ext uri="{FF2B5EF4-FFF2-40B4-BE49-F238E27FC236}">
                <a16:creationId xmlns:a16="http://schemas.microsoft.com/office/drawing/2014/main" id="{D313A56F-8243-6A7F-BC74-4145AF320CAC}"/>
              </a:ext>
            </a:extLst>
          </p:cNvPr>
          <p:cNvPicPr>
            <a:picLocks noChangeAspect="1"/>
          </p:cNvPicPr>
          <p:nvPr userDrawn="1"/>
        </p:nvPicPr>
        <p:blipFill rotWithShape="1">
          <a:blip r:embed="rId2"/>
          <a:srcRect l="16976" t="14937" r="19509" b="5409"/>
          <a:stretch/>
        </p:blipFill>
        <p:spPr>
          <a:xfrm>
            <a:off x="6412523" y="0"/>
            <a:ext cx="2731477" cy="5143500"/>
          </a:xfrm>
          <a:prstGeom prst="rect">
            <a:avLst/>
          </a:prstGeom>
        </p:spPr>
      </p:pic>
      <p:pic>
        <p:nvPicPr>
          <p:cNvPr id="13" name="Google Shape;13;p29"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3" name="Google Shape;15;p29">
            <a:extLst>
              <a:ext uri="{FF2B5EF4-FFF2-40B4-BE49-F238E27FC236}">
                <a16:creationId xmlns:a16="http://schemas.microsoft.com/office/drawing/2014/main" id="{0680B0B7-C32E-112A-E548-6E47C158F8DE}"/>
              </a:ext>
            </a:extLst>
          </p:cNvPr>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285750" lvl="0" indent="-285750" algn="l">
              <a:lnSpc>
                <a:spcPct val="90000"/>
              </a:lnSpc>
              <a:spcBef>
                <a:spcPts val="0"/>
              </a:spcBef>
              <a:spcAft>
                <a:spcPts val="0"/>
              </a:spcAft>
              <a:buClr>
                <a:schemeClr val="dk1"/>
              </a:buClr>
              <a:buSzPts val="1400"/>
              <a:buFont typeface="Wingdings" pitchFamily="2" charset="2"/>
              <a:buChar char="§"/>
              <a:defRPr sz="1400" b="1" i="1">
                <a:latin typeface="Public Sans"/>
                <a:ea typeface="Public Sans"/>
                <a:cs typeface="Public Sans"/>
                <a:sym typeface="Public Sans"/>
              </a:defRPr>
            </a:lvl1pPr>
            <a:lvl2pPr marL="914400" lvl="1" indent="-323850" algn="l">
              <a:lnSpc>
                <a:spcPct val="90000"/>
              </a:lnSpc>
              <a:spcBef>
                <a:spcPts val="375"/>
              </a:spcBef>
              <a:spcAft>
                <a:spcPts val="0"/>
              </a:spcAft>
              <a:buClr>
                <a:schemeClr val="dk1"/>
              </a:buClr>
              <a:buSzPts val="1500"/>
              <a:buFont typeface="Noto Sans Symbols"/>
              <a:buChar char="▪"/>
              <a:defRPr sz="1500">
                <a:latin typeface="Public Sans"/>
                <a:ea typeface="Public Sans"/>
                <a:cs typeface="Public Sans"/>
                <a:sym typeface="Public Sans"/>
              </a:defRPr>
            </a:lvl2pPr>
            <a:lvl3pPr marL="1371600" lvl="2" indent="-323850" algn="l">
              <a:lnSpc>
                <a:spcPct val="90000"/>
              </a:lnSpc>
              <a:spcBef>
                <a:spcPts val="375"/>
              </a:spcBef>
              <a:spcAft>
                <a:spcPts val="0"/>
              </a:spcAft>
              <a:buClr>
                <a:schemeClr val="dk1"/>
              </a:buClr>
              <a:buSzPts val="1500"/>
              <a:buFont typeface="Noto Sans Symbols"/>
              <a:buChar char="▪"/>
              <a:defRPr sz="1500">
                <a:latin typeface="Public Sans"/>
                <a:ea typeface="Public Sans"/>
                <a:cs typeface="Public Sans"/>
                <a:sym typeface="Public Sans"/>
              </a:defRPr>
            </a:lvl3pPr>
            <a:lvl4pPr marL="1828800" lvl="3" indent="-323850" algn="l">
              <a:lnSpc>
                <a:spcPct val="90000"/>
              </a:lnSpc>
              <a:spcBef>
                <a:spcPts val="375"/>
              </a:spcBef>
              <a:spcAft>
                <a:spcPts val="0"/>
              </a:spcAft>
              <a:buClr>
                <a:schemeClr val="dk1"/>
              </a:buClr>
              <a:buSzPts val="1500"/>
              <a:buFont typeface="Noto Sans Symbols"/>
              <a:buChar char="▪"/>
              <a:defRPr sz="1500">
                <a:latin typeface="Public Sans"/>
                <a:ea typeface="Public Sans"/>
                <a:cs typeface="Public Sans"/>
                <a:sym typeface="Public Sans"/>
              </a:defRPr>
            </a:lvl4pPr>
            <a:lvl5pPr marL="2286000" lvl="4" indent="-323850" algn="l">
              <a:lnSpc>
                <a:spcPct val="90000"/>
              </a:lnSpc>
              <a:spcBef>
                <a:spcPts val="375"/>
              </a:spcBef>
              <a:spcAft>
                <a:spcPts val="0"/>
              </a:spcAft>
              <a:buClr>
                <a:schemeClr val="dk1"/>
              </a:buClr>
              <a:buSzPts val="1500"/>
              <a:buFont typeface="Noto Sans Symbols"/>
              <a:buChar char="▪"/>
              <a:defRPr sz="15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4" name="Google Shape;16;p29">
            <a:extLst>
              <a:ext uri="{FF2B5EF4-FFF2-40B4-BE49-F238E27FC236}">
                <a16:creationId xmlns:a16="http://schemas.microsoft.com/office/drawing/2014/main" id="{4794E4DC-D514-D570-A2CC-4BC27C1FA630}"/>
              </a:ext>
            </a:extLst>
          </p:cNvPr>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dk1"/>
              </a:buClr>
              <a:buSzPts val="1400"/>
              <a:buFont typeface="Wingdings" pitchFamily="2" charset="2"/>
              <a:buChar char="§"/>
              <a:defRPr sz="1400">
                <a:latin typeface="Public Sans"/>
                <a:ea typeface="Public Sans"/>
                <a:cs typeface="Public Sans"/>
                <a:sym typeface="Public Sans"/>
              </a:defRPr>
            </a:lvl1pPr>
            <a:lvl2pPr marL="914400" lvl="1" indent="-317500" algn="l">
              <a:lnSpc>
                <a:spcPct val="100000"/>
              </a:lnSpc>
              <a:spcBef>
                <a:spcPts val="0"/>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0"/>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0"/>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0"/>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2" name="Google Shape;41;p34">
            <a:extLst>
              <a:ext uri="{FF2B5EF4-FFF2-40B4-BE49-F238E27FC236}">
                <a16:creationId xmlns:a16="http://schemas.microsoft.com/office/drawing/2014/main" id="{30C41CE7-7EE0-34C0-4E0C-4FB35FFDBCEC}"/>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8" name="Google Shape;43;p34">
            <a:extLst>
              <a:ext uri="{FF2B5EF4-FFF2-40B4-BE49-F238E27FC236}">
                <a16:creationId xmlns:a16="http://schemas.microsoft.com/office/drawing/2014/main" id="{2C83C4E2-C89C-7765-ACB1-C121F91589AE}"/>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405165376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3" name="Picture 2" descr="Icon&#10;&#10;Description automatically generated">
            <a:extLst>
              <a:ext uri="{FF2B5EF4-FFF2-40B4-BE49-F238E27FC236}">
                <a16:creationId xmlns:a16="http://schemas.microsoft.com/office/drawing/2014/main" id="{6CCB7C48-F2DF-A374-92F8-BCC80452806F}"/>
              </a:ext>
            </a:extLst>
          </p:cNvPr>
          <p:cNvPicPr>
            <a:picLocks noChangeAspect="1"/>
          </p:cNvPicPr>
          <p:nvPr/>
        </p:nvPicPr>
        <p:blipFill>
          <a:blip r:embed="rId2"/>
          <a:stretch>
            <a:fillRect/>
          </a:stretch>
        </p:blipFill>
        <p:spPr>
          <a:xfrm>
            <a:off x="2360040" y="277448"/>
            <a:ext cx="4422039" cy="4588604"/>
          </a:xfrm>
          <a:prstGeom prst="rect">
            <a:avLst/>
          </a:prstGeom>
        </p:spPr>
      </p:pic>
      <p:sp>
        <p:nvSpPr>
          <p:cNvPr id="6" name="Text Placeholder 16">
            <a:extLst>
              <a:ext uri="{FF2B5EF4-FFF2-40B4-BE49-F238E27FC236}">
                <a16:creationId xmlns:a16="http://schemas.microsoft.com/office/drawing/2014/main" id="{42CD334E-789C-734C-4CCD-197D49F27E74}"/>
              </a:ext>
            </a:extLst>
          </p:cNvPr>
          <p:cNvSpPr>
            <a:spLocks noGrp="1"/>
          </p:cNvSpPr>
          <p:nvPr>
            <p:ph type="body" sz="quarter" idx="13"/>
          </p:nvPr>
        </p:nvSpPr>
        <p:spPr>
          <a:xfrm>
            <a:off x="3117397" y="2666490"/>
            <a:ext cx="2909207" cy="413052"/>
          </a:xfrm>
          <a:prstGeom prst="rect">
            <a:avLst/>
          </a:prstGeom>
        </p:spPr>
        <p:txBody>
          <a:bodyPr/>
          <a:lstStyle>
            <a:lvl1pPr algn="ctr">
              <a:defRPr sz="20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8" name="Text Placeholder 16">
            <a:extLst>
              <a:ext uri="{FF2B5EF4-FFF2-40B4-BE49-F238E27FC236}">
                <a16:creationId xmlns:a16="http://schemas.microsoft.com/office/drawing/2014/main" id="{3C48B6C1-54F7-F910-3DE6-8E49DFFD7BEE}"/>
              </a:ext>
            </a:extLst>
          </p:cNvPr>
          <p:cNvSpPr>
            <a:spLocks noGrp="1"/>
          </p:cNvSpPr>
          <p:nvPr>
            <p:ph type="body" sz="quarter" idx="14" hasCustomPrompt="1"/>
          </p:nvPr>
        </p:nvSpPr>
        <p:spPr>
          <a:xfrm>
            <a:off x="2894151" y="1477631"/>
            <a:ext cx="1510581" cy="507286"/>
          </a:xfrm>
          <a:prstGeom prst="rect">
            <a:avLst/>
          </a:prstGeom>
        </p:spPr>
        <p:txBody>
          <a:bodyPr/>
          <a:lstStyle>
            <a:lvl1pPr algn="l">
              <a:defRPr sz="24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Activity</a:t>
            </a:r>
          </a:p>
        </p:txBody>
      </p:sp>
    </p:spTree>
    <p:extLst>
      <p:ext uri="{BB962C8B-B14F-4D97-AF65-F5344CB8AC3E}">
        <p14:creationId xmlns:p14="http://schemas.microsoft.com/office/powerpoint/2010/main" val="3477963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12" name="Rounded Rectangle 11">
            <a:extLst>
              <a:ext uri="{FF2B5EF4-FFF2-40B4-BE49-F238E27FC236}">
                <a16:creationId xmlns:a16="http://schemas.microsoft.com/office/drawing/2014/main" id="{D67C7B3E-3253-4B0D-0216-29B14763CC89}"/>
              </a:ext>
            </a:extLst>
          </p:cNvPr>
          <p:cNvSpPr/>
          <p:nvPr/>
        </p:nvSpPr>
        <p:spPr>
          <a:xfrm>
            <a:off x="496108" y="1739452"/>
            <a:ext cx="840827" cy="1856806"/>
          </a:xfrm>
          <a:prstGeom prst="roundRect">
            <a:avLst>
              <a:gd name="adj" fmla="val 11078"/>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6FC90712-1582-0736-F320-E07748A53233}"/>
              </a:ext>
            </a:extLst>
          </p:cNvPr>
          <p:cNvSpPr/>
          <p:nvPr/>
        </p:nvSpPr>
        <p:spPr>
          <a:xfrm>
            <a:off x="919659" y="1739452"/>
            <a:ext cx="3360175" cy="1856806"/>
          </a:xfrm>
          <a:prstGeom prst="rect">
            <a:avLst/>
          </a:prstGeom>
          <a:solidFill>
            <a:schemeClr val="bg1">
              <a:lumMod val="95000"/>
            </a:schemeClr>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Public Sans" pitchFamily="2" charset="77"/>
            </a:endParaRPr>
          </a:p>
        </p:txBody>
      </p:sp>
      <p:sp>
        <p:nvSpPr>
          <p:cNvPr id="15" name="TextBox 14">
            <a:extLst>
              <a:ext uri="{FF2B5EF4-FFF2-40B4-BE49-F238E27FC236}">
                <a16:creationId xmlns:a16="http://schemas.microsoft.com/office/drawing/2014/main" id="{A4623B52-6153-FD73-4E25-FEE2B10ACCD3}"/>
              </a:ext>
            </a:extLst>
          </p:cNvPr>
          <p:cNvSpPr txBox="1"/>
          <p:nvPr/>
        </p:nvSpPr>
        <p:spPr>
          <a:xfrm>
            <a:off x="488252" y="2498578"/>
            <a:ext cx="449772" cy="338554"/>
          </a:xfrm>
          <a:prstGeom prst="rect">
            <a:avLst/>
          </a:prstGeom>
          <a:noFill/>
        </p:spPr>
        <p:txBody>
          <a:bodyPr wrap="square">
            <a:spAutoFit/>
          </a:bodyPr>
          <a:lstStyle/>
          <a:p>
            <a:pPr algn="ctr">
              <a:buSzPct val="95000"/>
            </a:pPr>
            <a:r>
              <a:rPr lang="en-US" sz="1600" b="1" i="1" dirty="0">
                <a:solidFill>
                  <a:schemeClr val="bg1"/>
                </a:solidFill>
                <a:latin typeface="Public Sans" pitchFamily="2" charset="0"/>
              </a:rPr>
              <a:t>1</a:t>
            </a:r>
            <a:endParaRPr lang="en-US" sz="1600" i="1" dirty="0">
              <a:solidFill>
                <a:schemeClr val="bg1"/>
              </a:solidFill>
              <a:latin typeface="Public Sans" pitchFamily="2" charset="0"/>
            </a:endParaRPr>
          </a:p>
        </p:txBody>
      </p:sp>
      <p:sp>
        <p:nvSpPr>
          <p:cNvPr id="8" name="Rounded Rectangle 7">
            <a:extLst>
              <a:ext uri="{FF2B5EF4-FFF2-40B4-BE49-F238E27FC236}">
                <a16:creationId xmlns:a16="http://schemas.microsoft.com/office/drawing/2014/main" id="{8DFE78DF-B3D9-E239-F7BC-3AD7A497AD2D}"/>
              </a:ext>
            </a:extLst>
          </p:cNvPr>
          <p:cNvSpPr/>
          <p:nvPr/>
        </p:nvSpPr>
        <p:spPr>
          <a:xfrm>
            <a:off x="4949846" y="1739452"/>
            <a:ext cx="840827" cy="1856806"/>
          </a:xfrm>
          <a:prstGeom prst="roundRect">
            <a:avLst>
              <a:gd name="adj" fmla="val 11078"/>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FF18A737-55D2-363B-5184-E570E94335CE}"/>
              </a:ext>
            </a:extLst>
          </p:cNvPr>
          <p:cNvSpPr/>
          <p:nvPr/>
        </p:nvSpPr>
        <p:spPr>
          <a:xfrm>
            <a:off x="5373397" y="1739452"/>
            <a:ext cx="3360175" cy="1856806"/>
          </a:xfrm>
          <a:prstGeom prst="rect">
            <a:avLst/>
          </a:prstGeom>
          <a:solidFill>
            <a:schemeClr val="bg1">
              <a:lumMod val="95000"/>
            </a:schemeClr>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Public Sans" pitchFamily="2" charset="77"/>
            </a:endParaRPr>
          </a:p>
        </p:txBody>
      </p:sp>
      <p:sp>
        <p:nvSpPr>
          <p:cNvPr id="11" name="TextBox 10">
            <a:extLst>
              <a:ext uri="{FF2B5EF4-FFF2-40B4-BE49-F238E27FC236}">
                <a16:creationId xmlns:a16="http://schemas.microsoft.com/office/drawing/2014/main" id="{C2E3F2FA-69B7-31CC-1F66-98C2891A2817}"/>
              </a:ext>
            </a:extLst>
          </p:cNvPr>
          <p:cNvSpPr txBox="1"/>
          <p:nvPr/>
        </p:nvSpPr>
        <p:spPr>
          <a:xfrm>
            <a:off x="4941990" y="2498578"/>
            <a:ext cx="449772" cy="338554"/>
          </a:xfrm>
          <a:prstGeom prst="rect">
            <a:avLst/>
          </a:prstGeom>
          <a:noFill/>
        </p:spPr>
        <p:txBody>
          <a:bodyPr wrap="square">
            <a:spAutoFit/>
          </a:bodyPr>
          <a:lstStyle/>
          <a:p>
            <a:pPr algn="ctr">
              <a:buSzPct val="95000"/>
            </a:pPr>
            <a:r>
              <a:rPr lang="en-US" sz="1600" b="1" i="1" dirty="0">
                <a:solidFill>
                  <a:schemeClr val="bg1"/>
                </a:solidFill>
                <a:latin typeface="Public Sans" pitchFamily="2" charset="0"/>
              </a:rPr>
              <a:t>2</a:t>
            </a:r>
            <a:endParaRPr lang="en-US" sz="1600" i="1" dirty="0">
              <a:solidFill>
                <a:schemeClr val="bg1"/>
              </a:solidFill>
              <a:latin typeface="Public Sans" pitchFamily="2" charset="0"/>
            </a:endParaRPr>
          </a:p>
        </p:txBody>
      </p:sp>
      <p:sp>
        <p:nvSpPr>
          <p:cNvPr id="18" name="Text Placeholder 16">
            <a:extLst>
              <a:ext uri="{FF2B5EF4-FFF2-40B4-BE49-F238E27FC236}">
                <a16:creationId xmlns:a16="http://schemas.microsoft.com/office/drawing/2014/main" id="{0BD040C7-08D1-1208-DC5F-289DA0A864CB}"/>
              </a:ext>
            </a:extLst>
          </p:cNvPr>
          <p:cNvSpPr>
            <a:spLocks noGrp="1"/>
          </p:cNvSpPr>
          <p:nvPr>
            <p:ph type="body" sz="quarter" idx="13"/>
          </p:nvPr>
        </p:nvSpPr>
        <p:spPr>
          <a:xfrm>
            <a:off x="1086864" y="2013830"/>
            <a:ext cx="3027937" cy="1308050"/>
          </a:xfrm>
          <a:prstGeom prst="rect">
            <a:avLst/>
          </a:prstGeom>
        </p:spPr>
        <p:txBody>
          <a:bodyPr/>
          <a:lstStyle>
            <a:lvl1pP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0" name="Text Placeholder 16">
            <a:extLst>
              <a:ext uri="{FF2B5EF4-FFF2-40B4-BE49-F238E27FC236}">
                <a16:creationId xmlns:a16="http://schemas.microsoft.com/office/drawing/2014/main" id="{8C8B29AD-E38E-746D-0B2E-37E9AA0E8A58}"/>
              </a:ext>
            </a:extLst>
          </p:cNvPr>
          <p:cNvSpPr>
            <a:spLocks noGrp="1"/>
          </p:cNvSpPr>
          <p:nvPr>
            <p:ph type="body" sz="quarter" idx="14"/>
          </p:nvPr>
        </p:nvSpPr>
        <p:spPr>
          <a:xfrm>
            <a:off x="5540602" y="2013830"/>
            <a:ext cx="3027937" cy="1308050"/>
          </a:xfrm>
          <a:prstGeom prst="rect">
            <a:avLst/>
          </a:prstGeom>
        </p:spPr>
        <p:txBody>
          <a:bodyPr/>
          <a:lstStyle>
            <a:lvl1pP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5" name="Google Shape;41;p34">
            <a:extLst>
              <a:ext uri="{FF2B5EF4-FFF2-40B4-BE49-F238E27FC236}">
                <a16:creationId xmlns:a16="http://schemas.microsoft.com/office/drawing/2014/main" id="{6CB66640-81C6-5B79-14FA-ABA6D2059D63}"/>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6" name="Google Shape;43;p34">
            <a:extLst>
              <a:ext uri="{FF2B5EF4-FFF2-40B4-BE49-F238E27FC236}">
                <a16:creationId xmlns:a16="http://schemas.microsoft.com/office/drawing/2014/main" id="{5A4C5176-FAEF-0696-259B-666CB09501CF}"/>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390134430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12" name="Rounded Rectangle 11">
            <a:extLst>
              <a:ext uri="{FF2B5EF4-FFF2-40B4-BE49-F238E27FC236}">
                <a16:creationId xmlns:a16="http://schemas.microsoft.com/office/drawing/2014/main" id="{D67C7B3E-3253-4B0D-0216-29B14763CC89}"/>
              </a:ext>
            </a:extLst>
          </p:cNvPr>
          <p:cNvSpPr/>
          <p:nvPr/>
        </p:nvSpPr>
        <p:spPr>
          <a:xfrm>
            <a:off x="496108" y="1739452"/>
            <a:ext cx="840827" cy="1856806"/>
          </a:xfrm>
          <a:prstGeom prst="roundRect">
            <a:avLst>
              <a:gd name="adj" fmla="val 1107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6FC90712-1582-0736-F320-E07748A53233}"/>
              </a:ext>
            </a:extLst>
          </p:cNvPr>
          <p:cNvSpPr/>
          <p:nvPr/>
        </p:nvSpPr>
        <p:spPr>
          <a:xfrm>
            <a:off x="919659" y="1739452"/>
            <a:ext cx="3360175" cy="1856806"/>
          </a:xfrm>
          <a:prstGeom prst="rect">
            <a:avLst/>
          </a:prstGeom>
          <a:solidFill>
            <a:schemeClr val="bg1">
              <a:lumMod val="95000"/>
            </a:schemeClr>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Public Sans" pitchFamily="2" charset="77"/>
            </a:endParaRPr>
          </a:p>
        </p:txBody>
      </p:sp>
      <p:sp>
        <p:nvSpPr>
          <p:cNvPr id="15" name="TextBox 14">
            <a:extLst>
              <a:ext uri="{FF2B5EF4-FFF2-40B4-BE49-F238E27FC236}">
                <a16:creationId xmlns:a16="http://schemas.microsoft.com/office/drawing/2014/main" id="{A4623B52-6153-FD73-4E25-FEE2B10ACCD3}"/>
              </a:ext>
            </a:extLst>
          </p:cNvPr>
          <p:cNvSpPr txBox="1"/>
          <p:nvPr/>
        </p:nvSpPr>
        <p:spPr>
          <a:xfrm>
            <a:off x="488252" y="2498578"/>
            <a:ext cx="449772" cy="338554"/>
          </a:xfrm>
          <a:prstGeom prst="rect">
            <a:avLst/>
          </a:prstGeom>
          <a:noFill/>
        </p:spPr>
        <p:txBody>
          <a:bodyPr wrap="square">
            <a:spAutoFit/>
          </a:bodyPr>
          <a:lstStyle/>
          <a:p>
            <a:pPr algn="ctr">
              <a:buSzPct val="95000"/>
            </a:pPr>
            <a:r>
              <a:rPr lang="en-US" sz="1600" b="1" i="1" dirty="0">
                <a:solidFill>
                  <a:schemeClr val="bg1"/>
                </a:solidFill>
                <a:latin typeface="Public Sans" pitchFamily="2" charset="0"/>
              </a:rPr>
              <a:t>1</a:t>
            </a:r>
            <a:endParaRPr lang="en-US" sz="1600" i="1" dirty="0">
              <a:solidFill>
                <a:schemeClr val="bg1"/>
              </a:solidFill>
              <a:latin typeface="Public Sans" pitchFamily="2" charset="0"/>
            </a:endParaRPr>
          </a:p>
        </p:txBody>
      </p:sp>
      <p:sp>
        <p:nvSpPr>
          <p:cNvPr id="8" name="Rounded Rectangle 7">
            <a:extLst>
              <a:ext uri="{FF2B5EF4-FFF2-40B4-BE49-F238E27FC236}">
                <a16:creationId xmlns:a16="http://schemas.microsoft.com/office/drawing/2014/main" id="{8DFE78DF-B3D9-E239-F7BC-3AD7A497AD2D}"/>
              </a:ext>
            </a:extLst>
          </p:cNvPr>
          <p:cNvSpPr/>
          <p:nvPr/>
        </p:nvSpPr>
        <p:spPr>
          <a:xfrm>
            <a:off x="4949846" y="1739452"/>
            <a:ext cx="840827" cy="1856806"/>
          </a:xfrm>
          <a:prstGeom prst="roundRect">
            <a:avLst>
              <a:gd name="adj" fmla="val 11078"/>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FF18A737-55D2-363B-5184-E570E94335CE}"/>
              </a:ext>
            </a:extLst>
          </p:cNvPr>
          <p:cNvSpPr/>
          <p:nvPr/>
        </p:nvSpPr>
        <p:spPr>
          <a:xfrm>
            <a:off x="5373397" y="1739452"/>
            <a:ext cx="3360175" cy="1856806"/>
          </a:xfrm>
          <a:prstGeom prst="rect">
            <a:avLst/>
          </a:prstGeom>
          <a:solidFill>
            <a:schemeClr val="bg1">
              <a:lumMod val="95000"/>
            </a:schemeClr>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Public Sans" pitchFamily="2" charset="77"/>
            </a:endParaRPr>
          </a:p>
        </p:txBody>
      </p:sp>
      <p:sp>
        <p:nvSpPr>
          <p:cNvPr id="11" name="TextBox 10">
            <a:extLst>
              <a:ext uri="{FF2B5EF4-FFF2-40B4-BE49-F238E27FC236}">
                <a16:creationId xmlns:a16="http://schemas.microsoft.com/office/drawing/2014/main" id="{C2E3F2FA-69B7-31CC-1F66-98C2891A2817}"/>
              </a:ext>
            </a:extLst>
          </p:cNvPr>
          <p:cNvSpPr txBox="1"/>
          <p:nvPr/>
        </p:nvSpPr>
        <p:spPr>
          <a:xfrm>
            <a:off x="4941990" y="2498578"/>
            <a:ext cx="449772" cy="338554"/>
          </a:xfrm>
          <a:prstGeom prst="rect">
            <a:avLst/>
          </a:prstGeom>
          <a:noFill/>
        </p:spPr>
        <p:txBody>
          <a:bodyPr wrap="square">
            <a:spAutoFit/>
          </a:bodyPr>
          <a:lstStyle/>
          <a:p>
            <a:pPr algn="ctr">
              <a:buSzPct val="95000"/>
            </a:pPr>
            <a:r>
              <a:rPr lang="en-US" sz="1600" b="1" i="1" dirty="0">
                <a:solidFill>
                  <a:schemeClr val="bg1"/>
                </a:solidFill>
                <a:latin typeface="Public Sans" pitchFamily="2" charset="0"/>
              </a:rPr>
              <a:t>2</a:t>
            </a:r>
            <a:endParaRPr lang="en-US" sz="1600" i="1" dirty="0">
              <a:solidFill>
                <a:schemeClr val="bg1"/>
              </a:solidFill>
              <a:latin typeface="Public Sans" pitchFamily="2" charset="0"/>
            </a:endParaRPr>
          </a:p>
        </p:txBody>
      </p:sp>
      <p:sp>
        <p:nvSpPr>
          <p:cNvPr id="18" name="Text Placeholder 16">
            <a:extLst>
              <a:ext uri="{FF2B5EF4-FFF2-40B4-BE49-F238E27FC236}">
                <a16:creationId xmlns:a16="http://schemas.microsoft.com/office/drawing/2014/main" id="{0BD040C7-08D1-1208-DC5F-289DA0A864CB}"/>
              </a:ext>
            </a:extLst>
          </p:cNvPr>
          <p:cNvSpPr>
            <a:spLocks noGrp="1"/>
          </p:cNvSpPr>
          <p:nvPr>
            <p:ph type="body" sz="quarter" idx="13"/>
          </p:nvPr>
        </p:nvSpPr>
        <p:spPr>
          <a:xfrm>
            <a:off x="1086864" y="2013830"/>
            <a:ext cx="3027937" cy="1308050"/>
          </a:xfrm>
          <a:prstGeom prst="rect">
            <a:avLst/>
          </a:prstGeom>
        </p:spPr>
        <p:txBody>
          <a:bodyPr/>
          <a:lstStyle>
            <a:lvl1pP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0" name="Text Placeholder 16">
            <a:extLst>
              <a:ext uri="{FF2B5EF4-FFF2-40B4-BE49-F238E27FC236}">
                <a16:creationId xmlns:a16="http://schemas.microsoft.com/office/drawing/2014/main" id="{8C8B29AD-E38E-746D-0B2E-37E9AA0E8A58}"/>
              </a:ext>
            </a:extLst>
          </p:cNvPr>
          <p:cNvSpPr>
            <a:spLocks noGrp="1"/>
          </p:cNvSpPr>
          <p:nvPr>
            <p:ph type="body" sz="quarter" idx="14"/>
          </p:nvPr>
        </p:nvSpPr>
        <p:spPr>
          <a:xfrm>
            <a:off x="5540602" y="2013830"/>
            <a:ext cx="3027937" cy="1308050"/>
          </a:xfrm>
          <a:prstGeom prst="rect">
            <a:avLst/>
          </a:prstGeom>
        </p:spPr>
        <p:txBody>
          <a:bodyPr/>
          <a:lstStyle>
            <a:lvl1pP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5" name="Google Shape;41;p34">
            <a:extLst>
              <a:ext uri="{FF2B5EF4-FFF2-40B4-BE49-F238E27FC236}">
                <a16:creationId xmlns:a16="http://schemas.microsoft.com/office/drawing/2014/main" id="{E0665BFB-C799-8776-3B98-8E77DCA4363A}"/>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6" name="Google Shape;43;p34">
            <a:extLst>
              <a:ext uri="{FF2B5EF4-FFF2-40B4-BE49-F238E27FC236}">
                <a16:creationId xmlns:a16="http://schemas.microsoft.com/office/drawing/2014/main" id="{72FF6FCB-62C2-16D0-3CF6-B1E7BDDD0B7E}"/>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61105032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cxnSp>
        <p:nvCxnSpPr>
          <p:cNvPr id="6" name="Straight Connector 5">
            <a:extLst>
              <a:ext uri="{FF2B5EF4-FFF2-40B4-BE49-F238E27FC236}">
                <a16:creationId xmlns:a16="http://schemas.microsoft.com/office/drawing/2014/main" id="{F8FA7529-0E34-454B-2F33-D4C0046B100B}"/>
              </a:ext>
            </a:extLst>
          </p:cNvPr>
          <p:cNvCxnSpPr>
            <a:cxnSpLocks/>
          </p:cNvCxnSpPr>
          <p:nvPr/>
        </p:nvCxnSpPr>
        <p:spPr>
          <a:xfrm flipV="1">
            <a:off x="0" y="2140588"/>
            <a:ext cx="9143999" cy="1"/>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E6D374A6-54EA-C4A7-E96E-C3210E990262}"/>
              </a:ext>
            </a:extLst>
          </p:cNvPr>
          <p:cNvGrpSpPr/>
          <p:nvPr userDrawn="1"/>
        </p:nvGrpSpPr>
        <p:grpSpPr>
          <a:xfrm>
            <a:off x="2339405" y="1943342"/>
            <a:ext cx="396240" cy="683951"/>
            <a:chOff x="2339405" y="1953281"/>
            <a:chExt cx="396240" cy="683951"/>
          </a:xfrm>
        </p:grpSpPr>
        <p:sp>
          <p:nvSpPr>
            <p:cNvPr id="30" name="Rectangle 29">
              <a:extLst>
                <a:ext uri="{FF2B5EF4-FFF2-40B4-BE49-F238E27FC236}">
                  <a16:creationId xmlns:a16="http://schemas.microsoft.com/office/drawing/2014/main" id="{32B6593A-C9FA-AA51-02F5-E0C312EC2ABD}"/>
                </a:ext>
              </a:extLst>
            </p:cNvPr>
            <p:cNvSpPr/>
            <p:nvPr/>
          </p:nvSpPr>
          <p:spPr>
            <a:xfrm rot="2700000">
              <a:off x="2339405" y="1953281"/>
              <a:ext cx="396240" cy="3962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31" name="Rectangle 30">
              <a:extLst>
                <a:ext uri="{FF2B5EF4-FFF2-40B4-BE49-F238E27FC236}">
                  <a16:creationId xmlns:a16="http://schemas.microsoft.com/office/drawing/2014/main" id="{7E8FB451-1D01-49A1-DA12-574F5A090906}"/>
                </a:ext>
              </a:extLst>
            </p:cNvPr>
            <p:cNvSpPr/>
            <p:nvPr/>
          </p:nvSpPr>
          <p:spPr>
            <a:xfrm rot="2700000">
              <a:off x="2339405" y="2218062"/>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cxnSp>
          <p:nvCxnSpPr>
            <p:cNvPr id="28" name="Straight Arrow Connector 27">
              <a:extLst>
                <a:ext uri="{FF2B5EF4-FFF2-40B4-BE49-F238E27FC236}">
                  <a16:creationId xmlns:a16="http://schemas.microsoft.com/office/drawing/2014/main" id="{6520F36D-B1F1-25C7-2769-D0DD53953AB5}"/>
                </a:ext>
              </a:extLst>
            </p:cNvPr>
            <p:cNvCxnSpPr>
              <a:cxnSpLocks/>
            </p:cNvCxnSpPr>
            <p:nvPr/>
          </p:nvCxnSpPr>
          <p:spPr>
            <a:xfrm>
              <a:off x="2537525" y="2088797"/>
              <a:ext cx="0" cy="548435"/>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6B25E74F-CC7E-A339-35FF-784E71E0D740}"/>
                </a:ext>
              </a:extLst>
            </p:cNvPr>
            <p:cNvSpPr/>
            <p:nvPr/>
          </p:nvSpPr>
          <p:spPr>
            <a:xfrm rot="2700000">
              <a:off x="2416331" y="2138998"/>
              <a:ext cx="242388" cy="242388"/>
            </a:xfrm>
            <a:prstGeom prst="rect">
              <a:avLst/>
            </a:prstGeom>
            <a:solidFill>
              <a:schemeClr val="bg2">
                <a:lumMod val="40000"/>
                <a:lumOff val="60000"/>
              </a:schemeClr>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38" name="Group 37">
            <a:extLst>
              <a:ext uri="{FF2B5EF4-FFF2-40B4-BE49-F238E27FC236}">
                <a16:creationId xmlns:a16="http://schemas.microsoft.com/office/drawing/2014/main" id="{3DA2AACB-DA7F-7668-4BB6-A539BD8DAC7D}"/>
              </a:ext>
            </a:extLst>
          </p:cNvPr>
          <p:cNvGrpSpPr/>
          <p:nvPr userDrawn="1"/>
        </p:nvGrpSpPr>
        <p:grpSpPr>
          <a:xfrm>
            <a:off x="6408356" y="1943342"/>
            <a:ext cx="396240" cy="683951"/>
            <a:chOff x="6408356" y="1953281"/>
            <a:chExt cx="396240" cy="683951"/>
          </a:xfrm>
        </p:grpSpPr>
        <p:sp>
          <p:nvSpPr>
            <p:cNvPr id="23" name="Rectangle 22">
              <a:extLst>
                <a:ext uri="{FF2B5EF4-FFF2-40B4-BE49-F238E27FC236}">
                  <a16:creationId xmlns:a16="http://schemas.microsoft.com/office/drawing/2014/main" id="{4BB19B5C-E082-D71D-047B-6162BCAE4907}"/>
                </a:ext>
              </a:extLst>
            </p:cNvPr>
            <p:cNvSpPr/>
            <p:nvPr/>
          </p:nvSpPr>
          <p:spPr>
            <a:xfrm rot="2700000">
              <a:off x="6408356" y="1953281"/>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4" name="Rectangle 23">
              <a:extLst>
                <a:ext uri="{FF2B5EF4-FFF2-40B4-BE49-F238E27FC236}">
                  <a16:creationId xmlns:a16="http://schemas.microsoft.com/office/drawing/2014/main" id="{8D01D2DE-D065-ACF1-3EB0-85FFD576B8D8}"/>
                </a:ext>
              </a:extLst>
            </p:cNvPr>
            <p:cNvSpPr/>
            <p:nvPr/>
          </p:nvSpPr>
          <p:spPr>
            <a:xfrm rot="2700000">
              <a:off x="6408356" y="2218062"/>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cxnSp>
          <p:nvCxnSpPr>
            <p:cNvPr id="21" name="Straight Arrow Connector 20">
              <a:extLst>
                <a:ext uri="{FF2B5EF4-FFF2-40B4-BE49-F238E27FC236}">
                  <a16:creationId xmlns:a16="http://schemas.microsoft.com/office/drawing/2014/main" id="{AC3B79E4-4166-B8FF-F3C8-C0C1CFF62032}"/>
                </a:ext>
              </a:extLst>
            </p:cNvPr>
            <p:cNvCxnSpPr>
              <a:cxnSpLocks/>
            </p:cNvCxnSpPr>
            <p:nvPr/>
          </p:nvCxnSpPr>
          <p:spPr>
            <a:xfrm>
              <a:off x="6606476" y="2088797"/>
              <a:ext cx="0" cy="548435"/>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D79A76C7-EB6F-D108-A17D-DD25F866CFBD}"/>
                </a:ext>
              </a:extLst>
            </p:cNvPr>
            <p:cNvSpPr/>
            <p:nvPr/>
          </p:nvSpPr>
          <p:spPr>
            <a:xfrm rot="2700000">
              <a:off x="6485282" y="2138998"/>
              <a:ext cx="242388" cy="242388"/>
            </a:xfrm>
            <a:prstGeom prst="rect">
              <a:avLst/>
            </a:prstGeom>
            <a:solidFill>
              <a:schemeClr val="tx2">
                <a:lumMod val="40000"/>
                <a:lumOff val="60000"/>
              </a:schemeClr>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sp>
        <p:nvSpPr>
          <p:cNvPr id="33" name="Text Placeholder 16">
            <a:extLst>
              <a:ext uri="{FF2B5EF4-FFF2-40B4-BE49-F238E27FC236}">
                <a16:creationId xmlns:a16="http://schemas.microsoft.com/office/drawing/2014/main" id="{143761E0-763B-F70A-EA85-D8C2B761566C}"/>
              </a:ext>
            </a:extLst>
          </p:cNvPr>
          <p:cNvSpPr>
            <a:spLocks noGrp="1"/>
          </p:cNvSpPr>
          <p:nvPr>
            <p:ph type="body" sz="quarter" idx="13"/>
          </p:nvPr>
        </p:nvSpPr>
        <p:spPr>
          <a:xfrm>
            <a:off x="1082922" y="2812006"/>
            <a:ext cx="2909207" cy="327116"/>
          </a:xfrm>
          <a:prstGeom prst="rect">
            <a:avLst/>
          </a:prstGeom>
        </p:spPr>
        <p:txBody>
          <a:bodyP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4" name="Text Placeholder 16">
            <a:extLst>
              <a:ext uri="{FF2B5EF4-FFF2-40B4-BE49-F238E27FC236}">
                <a16:creationId xmlns:a16="http://schemas.microsoft.com/office/drawing/2014/main" id="{467DA534-4FEA-C407-C3AB-40A68F691EA0}"/>
              </a:ext>
            </a:extLst>
          </p:cNvPr>
          <p:cNvSpPr>
            <a:spLocks noGrp="1"/>
          </p:cNvSpPr>
          <p:nvPr>
            <p:ph type="body" sz="quarter" idx="14"/>
          </p:nvPr>
        </p:nvSpPr>
        <p:spPr>
          <a:xfrm>
            <a:off x="5151872" y="2812006"/>
            <a:ext cx="2909207" cy="327116"/>
          </a:xfrm>
          <a:prstGeom prst="rect">
            <a:avLst/>
          </a:prstGeom>
        </p:spPr>
        <p:txBody>
          <a:bodyP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5" name="Text Placeholder 16">
            <a:extLst>
              <a:ext uri="{FF2B5EF4-FFF2-40B4-BE49-F238E27FC236}">
                <a16:creationId xmlns:a16="http://schemas.microsoft.com/office/drawing/2014/main" id="{81A17ACA-F7CD-73AC-181D-D811042619C1}"/>
              </a:ext>
            </a:extLst>
          </p:cNvPr>
          <p:cNvSpPr>
            <a:spLocks noGrp="1"/>
          </p:cNvSpPr>
          <p:nvPr>
            <p:ph type="body" sz="quarter" idx="15"/>
          </p:nvPr>
        </p:nvSpPr>
        <p:spPr>
          <a:xfrm>
            <a:off x="1082922" y="3207931"/>
            <a:ext cx="2909207" cy="930436"/>
          </a:xfrm>
          <a:prstGeom prst="rect">
            <a:avLst/>
          </a:prstGeom>
        </p:spPr>
        <p:txBody>
          <a:bodyPr/>
          <a:lstStyle>
            <a:lvl1pPr algn="ct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 name="Text Placeholder 16">
            <a:extLst>
              <a:ext uri="{FF2B5EF4-FFF2-40B4-BE49-F238E27FC236}">
                <a16:creationId xmlns:a16="http://schemas.microsoft.com/office/drawing/2014/main" id="{3FA24F2A-C029-95B6-8436-65A5BEE9477A}"/>
              </a:ext>
            </a:extLst>
          </p:cNvPr>
          <p:cNvSpPr>
            <a:spLocks noGrp="1"/>
          </p:cNvSpPr>
          <p:nvPr>
            <p:ph type="body" sz="quarter" idx="16"/>
          </p:nvPr>
        </p:nvSpPr>
        <p:spPr>
          <a:xfrm>
            <a:off x="5151872" y="3207931"/>
            <a:ext cx="2909207" cy="930436"/>
          </a:xfrm>
          <a:prstGeom prst="rect">
            <a:avLst/>
          </a:prstGeom>
        </p:spPr>
        <p:txBody>
          <a:bodyPr/>
          <a:lstStyle>
            <a:lvl1pPr algn="ct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8" name="Google Shape;41;p34">
            <a:extLst>
              <a:ext uri="{FF2B5EF4-FFF2-40B4-BE49-F238E27FC236}">
                <a16:creationId xmlns:a16="http://schemas.microsoft.com/office/drawing/2014/main" id="{50FCBC98-EECF-593C-6D3E-A6621378462D}"/>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9" name="Google Shape;43;p34">
            <a:extLst>
              <a:ext uri="{FF2B5EF4-FFF2-40B4-BE49-F238E27FC236}">
                <a16:creationId xmlns:a16="http://schemas.microsoft.com/office/drawing/2014/main" id="{AE07625C-55C1-7EC2-7B15-639A6A108BDD}"/>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9452563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12" name="Rounded Rectangle 11">
            <a:extLst>
              <a:ext uri="{FF2B5EF4-FFF2-40B4-BE49-F238E27FC236}">
                <a16:creationId xmlns:a16="http://schemas.microsoft.com/office/drawing/2014/main" id="{D67C7B3E-3253-4B0D-0216-29B14763CC89}"/>
              </a:ext>
            </a:extLst>
          </p:cNvPr>
          <p:cNvSpPr/>
          <p:nvPr/>
        </p:nvSpPr>
        <p:spPr>
          <a:xfrm>
            <a:off x="496108" y="1739452"/>
            <a:ext cx="840827" cy="1856806"/>
          </a:xfrm>
          <a:prstGeom prst="roundRect">
            <a:avLst>
              <a:gd name="adj" fmla="val 1107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6FC90712-1582-0736-F320-E07748A53233}"/>
              </a:ext>
            </a:extLst>
          </p:cNvPr>
          <p:cNvSpPr/>
          <p:nvPr/>
        </p:nvSpPr>
        <p:spPr>
          <a:xfrm>
            <a:off x="919659" y="1739452"/>
            <a:ext cx="1944138" cy="1856806"/>
          </a:xfrm>
          <a:prstGeom prst="rect">
            <a:avLst/>
          </a:prstGeom>
          <a:solidFill>
            <a:schemeClr val="bg1">
              <a:lumMod val="95000"/>
            </a:schemeClr>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Public Sans" pitchFamily="2" charset="77"/>
            </a:endParaRPr>
          </a:p>
        </p:txBody>
      </p:sp>
      <p:sp>
        <p:nvSpPr>
          <p:cNvPr id="15" name="TextBox 14">
            <a:extLst>
              <a:ext uri="{FF2B5EF4-FFF2-40B4-BE49-F238E27FC236}">
                <a16:creationId xmlns:a16="http://schemas.microsoft.com/office/drawing/2014/main" id="{A4623B52-6153-FD73-4E25-FEE2B10ACCD3}"/>
              </a:ext>
            </a:extLst>
          </p:cNvPr>
          <p:cNvSpPr txBox="1"/>
          <p:nvPr/>
        </p:nvSpPr>
        <p:spPr>
          <a:xfrm>
            <a:off x="488252" y="2498578"/>
            <a:ext cx="449772" cy="338554"/>
          </a:xfrm>
          <a:prstGeom prst="rect">
            <a:avLst/>
          </a:prstGeom>
          <a:noFill/>
        </p:spPr>
        <p:txBody>
          <a:bodyPr wrap="square">
            <a:spAutoFit/>
          </a:bodyPr>
          <a:lstStyle/>
          <a:p>
            <a:pPr algn="ctr">
              <a:buSzPct val="95000"/>
            </a:pPr>
            <a:r>
              <a:rPr lang="en-US" sz="1600" b="1" i="1" dirty="0">
                <a:solidFill>
                  <a:schemeClr val="bg1"/>
                </a:solidFill>
                <a:latin typeface="Public Sans" pitchFamily="2" charset="0"/>
              </a:rPr>
              <a:t>1</a:t>
            </a:r>
            <a:endParaRPr lang="en-US" sz="1600" i="1" dirty="0">
              <a:solidFill>
                <a:schemeClr val="bg1"/>
              </a:solidFill>
              <a:latin typeface="Public Sans" pitchFamily="2" charset="0"/>
            </a:endParaRPr>
          </a:p>
        </p:txBody>
      </p:sp>
      <p:sp>
        <p:nvSpPr>
          <p:cNvPr id="18" name="Text Placeholder 16">
            <a:extLst>
              <a:ext uri="{FF2B5EF4-FFF2-40B4-BE49-F238E27FC236}">
                <a16:creationId xmlns:a16="http://schemas.microsoft.com/office/drawing/2014/main" id="{0BD040C7-08D1-1208-DC5F-289DA0A864CB}"/>
              </a:ext>
            </a:extLst>
          </p:cNvPr>
          <p:cNvSpPr>
            <a:spLocks noGrp="1"/>
          </p:cNvSpPr>
          <p:nvPr>
            <p:ph type="body" sz="quarter" idx="13"/>
          </p:nvPr>
        </p:nvSpPr>
        <p:spPr>
          <a:xfrm>
            <a:off x="1086864" y="2013830"/>
            <a:ext cx="1622141" cy="1308050"/>
          </a:xfrm>
          <a:prstGeom prst="rect">
            <a:avLst/>
          </a:prstGeom>
        </p:spPr>
        <p:txBody>
          <a:bodyPr/>
          <a:lstStyle>
            <a:lvl1pP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5" name="Rounded Rectangle 4">
            <a:extLst>
              <a:ext uri="{FF2B5EF4-FFF2-40B4-BE49-F238E27FC236}">
                <a16:creationId xmlns:a16="http://schemas.microsoft.com/office/drawing/2014/main" id="{4A56011D-FA66-DBB7-F2D3-46B3E272264A}"/>
              </a:ext>
            </a:extLst>
          </p:cNvPr>
          <p:cNvSpPr/>
          <p:nvPr userDrawn="1"/>
        </p:nvSpPr>
        <p:spPr>
          <a:xfrm>
            <a:off x="3465552" y="1739452"/>
            <a:ext cx="840827" cy="1856806"/>
          </a:xfrm>
          <a:prstGeom prst="roundRect">
            <a:avLst>
              <a:gd name="adj" fmla="val 11078"/>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9D12421E-0A40-F802-9FE3-D1FF45C6B3B6}"/>
              </a:ext>
            </a:extLst>
          </p:cNvPr>
          <p:cNvSpPr/>
          <p:nvPr userDrawn="1"/>
        </p:nvSpPr>
        <p:spPr>
          <a:xfrm>
            <a:off x="3889103" y="1739452"/>
            <a:ext cx="1944138" cy="1856806"/>
          </a:xfrm>
          <a:prstGeom prst="rect">
            <a:avLst/>
          </a:prstGeom>
          <a:solidFill>
            <a:schemeClr val="bg1">
              <a:lumMod val="95000"/>
            </a:schemeClr>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Public Sans" pitchFamily="2" charset="77"/>
            </a:endParaRPr>
          </a:p>
        </p:txBody>
      </p:sp>
      <p:sp>
        <p:nvSpPr>
          <p:cNvPr id="7" name="TextBox 6">
            <a:extLst>
              <a:ext uri="{FF2B5EF4-FFF2-40B4-BE49-F238E27FC236}">
                <a16:creationId xmlns:a16="http://schemas.microsoft.com/office/drawing/2014/main" id="{3EECFE0D-81FD-BC9B-0687-3F7307E89F7A}"/>
              </a:ext>
            </a:extLst>
          </p:cNvPr>
          <p:cNvSpPr txBox="1"/>
          <p:nvPr userDrawn="1"/>
        </p:nvSpPr>
        <p:spPr>
          <a:xfrm>
            <a:off x="3457696" y="2498578"/>
            <a:ext cx="449772" cy="338554"/>
          </a:xfrm>
          <a:prstGeom prst="rect">
            <a:avLst/>
          </a:prstGeom>
          <a:noFill/>
        </p:spPr>
        <p:txBody>
          <a:bodyPr wrap="square">
            <a:spAutoFit/>
          </a:bodyPr>
          <a:lstStyle/>
          <a:p>
            <a:pPr algn="ctr">
              <a:buSzPct val="95000"/>
            </a:pPr>
            <a:r>
              <a:rPr lang="en-US" sz="1600" b="1" i="1" dirty="0">
                <a:solidFill>
                  <a:schemeClr val="bg1"/>
                </a:solidFill>
                <a:latin typeface="Public Sans" pitchFamily="2" charset="0"/>
              </a:rPr>
              <a:t>2</a:t>
            </a:r>
            <a:endParaRPr lang="en-US" sz="1600" i="1" dirty="0">
              <a:solidFill>
                <a:schemeClr val="bg1"/>
              </a:solidFill>
              <a:latin typeface="Public Sans" pitchFamily="2" charset="0"/>
            </a:endParaRPr>
          </a:p>
        </p:txBody>
      </p:sp>
      <p:sp>
        <p:nvSpPr>
          <p:cNvPr id="10" name="Text Placeholder 16">
            <a:extLst>
              <a:ext uri="{FF2B5EF4-FFF2-40B4-BE49-F238E27FC236}">
                <a16:creationId xmlns:a16="http://schemas.microsoft.com/office/drawing/2014/main" id="{A319C1F6-C920-452C-5AEC-1EFB78B9C383}"/>
              </a:ext>
            </a:extLst>
          </p:cNvPr>
          <p:cNvSpPr>
            <a:spLocks noGrp="1"/>
          </p:cNvSpPr>
          <p:nvPr>
            <p:ph type="body" sz="quarter" idx="14"/>
          </p:nvPr>
        </p:nvSpPr>
        <p:spPr>
          <a:xfrm>
            <a:off x="4056308" y="2013830"/>
            <a:ext cx="1622141" cy="1308050"/>
          </a:xfrm>
          <a:prstGeom prst="rect">
            <a:avLst/>
          </a:prstGeom>
        </p:spPr>
        <p:txBody>
          <a:bodyPr/>
          <a:lstStyle>
            <a:lvl1pP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4" name="Rounded Rectangle 13">
            <a:extLst>
              <a:ext uri="{FF2B5EF4-FFF2-40B4-BE49-F238E27FC236}">
                <a16:creationId xmlns:a16="http://schemas.microsoft.com/office/drawing/2014/main" id="{D387D5E7-2C73-E4B5-5335-1D8F2B2116A0}"/>
              </a:ext>
            </a:extLst>
          </p:cNvPr>
          <p:cNvSpPr/>
          <p:nvPr userDrawn="1"/>
        </p:nvSpPr>
        <p:spPr>
          <a:xfrm>
            <a:off x="6434995" y="1739452"/>
            <a:ext cx="840827" cy="1856806"/>
          </a:xfrm>
          <a:prstGeom prst="roundRect">
            <a:avLst>
              <a:gd name="adj" fmla="val 11078"/>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78BC760C-EBAD-824E-29FB-7E9EB6994A43}"/>
              </a:ext>
            </a:extLst>
          </p:cNvPr>
          <p:cNvSpPr/>
          <p:nvPr userDrawn="1"/>
        </p:nvSpPr>
        <p:spPr>
          <a:xfrm>
            <a:off x="6858546" y="1739452"/>
            <a:ext cx="1944138" cy="1856806"/>
          </a:xfrm>
          <a:prstGeom prst="rect">
            <a:avLst/>
          </a:prstGeom>
          <a:solidFill>
            <a:schemeClr val="bg1">
              <a:lumMod val="95000"/>
            </a:schemeClr>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Public Sans" pitchFamily="2" charset="77"/>
            </a:endParaRPr>
          </a:p>
        </p:txBody>
      </p:sp>
      <p:sp>
        <p:nvSpPr>
          <p:cNvPr id="17" name="TextBox 16">
            <a:extLst>
              <a:ext uri="{FF2B5EF4-FFF2-40B4-BE49-F238E27FC236}">
                <a16:creationId xmlns:a16="http://schemas.microsoft.com/office/drawing/2014/main" id="{4E463F42-4D5C-2944-1AB0-179EFA9DBDA9}"/>
              </a:ext>
            </a:extLst>
          </p:cNvPr>
          <p:cNvSpPr txBox="1"/>
          <p:nvPr userDrawn="1"/>
        </p:nvSpPr>
        <p:spPr>
          <a:xfrm>
            <a:off x="6427139" y="2498578"/>
            <a:ext cx="449772" cy="338554"/>
          </a:xfrm>
          <a:prstGeom prst="rect">
            <a:avLst/>
          </a:prstGeom>
          <a:noFill/>
        </p:spPr>
        <p:txBody>
          <a:bodyPr wrap="square">
            <a:spAutoFit/>
          </a:bodyPr>
          <a:lstStyle/>
          <a:p>
            <a:pPr algn="ctr">
              <a:buSzPct val="95000"/>
            </a:pPr>
            <a:r>
              <a:rPr lang="en-US" sz="1600" b="1" i="1" dirty="0">
                <a:solidFill>
                  <a:schemeClr val="bg1"/>
                </a:solidFill>
                <a:latin typeface="Public Sans" pitchFamily="2" charset="0"/>
              </a:rPr>
              <a:t>3</a:t>
            </a:r>
            <a:endParaRPr lang="en-US" sz="1600" i="1" dirty="0">
              <a:solidFill>
                <a:schemeClr val="bg1"/>
              </a:solidFill>
              <a:latin typeface="Public Sans" pitchFamily="2" charset="0"/>
            </a:endParaRPr>
          </a:p>
        </p:txBody>
      </p:sp>
      <p:sp>
        <p:nvSpPr>
          <p:cNvPr id="19" name="Text Placeholder 16">
            <a:extLst>
              <a:ext uri="{FF2B5EF4-FFF2-40B4-BE49-F238E27FC236}">
                <a16:creationId xmlns:a16="http://schemas.microsoft.com/office/drawing/2014/main" id="{C85E88DA-A7CF-0C04-0F6C-A521C1A1949A}"/>
              </a:ext>
            </a:extLst>
          </p:cNvPr>
          <p:cNvSpPr>
            <a:spLocks noGrp="1"/>
          </p:cNvSpPr>
          <p:nvPr>
            <p:ph type="body" sz="quarter" idx="15"/>
          </p:nvPr>
        </p:nvSpPr>
        <p:spPr>
          <a:xfrm>
            <a:off x="7025751" y="2013830"/>
            <a:ext cx="1622141" cy="1308050"/>
          </a:xfrm>
          <a:prstGeom prst="rect">
            <a:avLst/>
          </a:prstGeom>
        </p:spPr>
        <p:txBody>
          <a:bodyPr/>
          <a:lstStyle>
            <a:lvl1pP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8" name="Google Shape;41;p34">
            <a:extLst>
              <a:ext uri="{FF2B5EF4-FFF2-40B4-BE49-F238E27FC236}">
                <a16:creationId xmlns:a16="http://schemas.microsoft.com/office/drawing/2014/main" id="{E85BB01E-783E-BADC-309A-8CD580C4A3C0}"/>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9" name="Google Shape;43;p34">
            <a:extLst>
              <a:ext uri="{FF2B5EF4-FFF2-40B4-BE49-F238E27FC236}">
                <a16:creationId xmlns:a16="http://schemas.microsoft.com/office/drawing/2014/main" id="{49AB2B98-D49E-6134-DA02-07FE54FA298B}"/>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50997506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8" name="Picture 7" descr="Shape&#10;&#10;Description automatically generated with low confidence">
            <a:extLst>
              <a:ext uri="{FF2B5EF4-FFF2-40B4-BE49-F238E27FC236}">
                <a16:creationId xmlns:a16="http://schemas.microsoft.com/office/drawing/2014/main" id="{97CAB6B0-5D88-3CEA-FF0F-51E5E02F64C4}"/>
              </a:ext>
            </a:extLst>
          </p:cNvPr>
          <p:cNvPicPr>
            <a:picLocks noChangeAspect="1"/>
          </p:cNvPicPr>
          <p:nvPr userDrawn="1"/>
        </p:nvPicPr>
        <p:blipFill>
          <a:blip r:embed="rId2"/>
          <a:stretch>
            <a:fillRect/>
          </a:stretch>
        </p:blipFill>
        <p:spPr>
          <a:xfrm>
            <a:off x="0" y="0"/>
            <a:ext cx="9144000" cy="5143500"/>
          </a:xfrm>
          <a:prstGeom prst="rect">
            <a:avLst/>
          </a:prstGeom>
        </p:spPr>
      </p:pic>
      <p:grpSp>
        <p:nvGrpSpPr>
          <p:cNvPr id="2" name="Google Shape;287;p51">
            <a:extLst>
              <a:ext uri="{FF2B5EF4-FFF2-40B4-BE49-F238E27FC236}">
                <a16:creationId xmlns:a16="http://schemas.microsoft.com/office/drawing/2014/main" id="{76E4600D-3FAA-7147-E801-01E33D0231BF}"/>
              </a:ext>
            </a:extLst>
          </p:cNvPr>
          <p:cNvGrpSpPr/>
          <p:nvPr userDrawn="1"/>
        </p:nvGrpSpPr>
        <p:grpSpPr>
          <a:xfrm>
            <a:off x="0" y="2399230"/>
            <a:ext cx="9144001" cy="2349751"/>
            <a:chOff x="0" y="2182920"/>
            <a:chExt cx="9144001" cy="2349751"/>
          </a:xfrm>
        </p:grpSpPr>
        <p:sp>
          <p:nvSpPr>
            <p:cNvPr id="3" name="Google Shape;288;p51">
              <a:extLst>
                <a:ext uri="{FF2B5EF4-FFF2-40B4-BE49-F238E27FC236}">
                  <a16:creationId xmlns:a16="http://schemas.microsoft.com/office/drawing/2014/main" id="{5D7265A6-9EB6-AE70-C792-2E1E3451D6B8}"/>
                </a:ext>
              </a:extLst>
            </p:cNvPr>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4" name="Google Shape;289;p51">
              <a:extLst>
                <a:ext uri="{FF2B5EF4-FFF2-40B4-BE49-F238E27FC236}">
                  <a16:creationId xmlns:a16="http://schemas.microsoft.com/office/drawing/2014/main" id="{7EF3DF29-469E-47FC-16DA-1A9AF2D25F29}"/>
                </a:ext>
              </a:extLst>
            </p:cNvPr>
            <p:cNvGrpSpPr/>
            <p:nvPr/>
          </p:nvGrpSpPr>
          <p:grpSpPr>
            <a:xfrm>
              <a:off x="1229347" y="2182920"/>
              <a:ext cx="6685306" cy="1002265"/>
              <a:chOff x="976268" y="2064936"/>
              <a:chExt cx="6685306" cy="1002265"/>
            </a:xfrm>
          </p:grpSpPr>
          <p:sp>
            <p:nvSpPr>
              <p:cNvPr id="5" name="Google Shape;290;p51">
                <a:extLst>
                  <a:ext uri="{FF2B5EF4-FFF2-40B4-BE49-F238E27FC236}">
                    <a16:creationId xmlns:a16="http://schemas.microsoft.com/office/drawing/2014/main" id="{0D3B65FC-FFA7-E6D6-9497-D9C937E1B603}"/>
                  </a:ext>
                </a:extLst>
              </p:cNvPr>
              <p:cNvSpPr/>
              <p:nvPr/>
            </p:nvSpPr>
            <p:spPr>
              <a:xfrm>
                <a:off x="976268" y="2064936"/>
                <a:ext cx="1002265" cy="1002265"/>
              </a:xfrm>
              <a:prstGeom prst="ellipse">
                <a:avLst/>
              </a:prstGeom>
              <a:solidFill>
                <a:schemeClr val="bg1">
                  <a:lumMod val="95000"/>
                </a:schemeClr>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 name="Google Shape;291;p51">
                <a:extLst>
                  <a:ext uri="{FF2B5EF4-FFF2-40B4-BE49-F238E27FC236}">
                    <a16:creationId xmlns:a16="http://schemas.microsoft.com/office/drawing/2014/main" id="{B6AEFDC3-37D7-BFD6-38DB-5F0456DF4935}"/>
                  </a:ext>
                </a:extLst>
              </p:cNvPr>
              <p:cNvSpPr/>
              <p:nvPr/>
            </p:nvSpPr>
            <p:spPr>
              <a:xfrm>
                <a:off x="3817789" y="2064936"/>
                <a:ext cx="1002265" cy="1002265"/>
              </a:xfrm>
              <a:prstGeom prst="ellipse">
                <a:avLst/>
              </a:prstGeom>
              <a:solidFill>
                <a:schemeClr val="bg1">
                  <a:lumMod val="95000"/>
                </a:schemeClr>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 name="Google Shape;292;p51">
                <a:extLst>
                  <a:ext uri="{FF2B5EF4-FFF2-40B4-BE49-F238E27FC236}">
                    <a16:creationId xmlns:a16="http://schemas.microsoft.com/office/drawing/2014/main" id="{9C8A55B0-0C8B-82A3-C711-2D7E381B2289}"/>
                  </a:ext>
                </a:extLst>
              </p:cNvPr>
              <p:cNvSpPr/>
              <p:nvPr/>
            </p:nvSpPr>
            <p:spPr>
              <a:xfrm>
                <a:off x="6659309" y="2064936"/>
                <a:ext cx="1002265" cy="1002265"/>
              </a:xfrm>
              <a:prstGeom prst="ellipse">
                <a:avLst/>
              </a:prstGeom>
              <a:solidFill>
                <a:schemeClr val="bg1">
                  <a:lumMod val="95000"/>
                </a:schemeClr>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grpSp>
      <p:sp>
        <p:nvSpPr>
          <p:cNvPr id="10" name="Google Shape;295;p51">
            <a:extLst>
              <a:ext uri="{FF2B5EF4-FFF2-40B4-BE49-F238E27FC236}">
                <a16:creationId xmlns:a16="http://schemas.microsoft.com/office/drawing/2014/main" id="{95176F9E-B08A-BE6F-9DC6-49738B8BA638}"/>
              </a:ext>
            </a:extLst>
          </p:cNvPr>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chemeClr val="dk1"/>
              </a:buClr>
              <a:buSzPts val="1500"/>
              <a:buFont typeface="Public Sans"/>
              <a:buNone/>
              <a:defRPr sz="1500" b="0" i="1">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4" name="Google Shape;299;p51">
            <a:extLst>
              <a:ext uri="{FF2B5EF4-FFF2-40B4-BE49-F238E27FC236}">
                <a16:creationId xmlns:a16="http://schemas.microsoft.com/office/drawing/2014/main" id="{E69C0404-C8F9-FC44-F1AB-88F402C7466D}"/>
              </a:ext>
            </a:extLst>
          </p:cNvPr>
          <p:cNvSpPr txBox="1">
            <a:spLocks noGrp="1"/>
          </p:cNvSpPr>
          <p:nvPr>
            <p:ph type="body" idx="5"/>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5" name="Google Shape;300;p51">
            <a:extLst>
              <a:ext uri="{FF2B5EF4-FFF2-40B4-BE49-F238E27FC236}">
                <a16:creationId xmlns:a16="http://schemas.microsoft.com/office/drawing/2014/main" id="{5A4F1CCD-C41D-FE8D-B69E-B7165E494F6F}"/>
              </a:ext>
            </a:extLst>
          </p:cNvPr>
          <p:cNvSpPr txBox="1">
            <a:spLocks noGrp="1"/>
          </p:cNvSpPr>
          <p:nvPr>
            <p:ph type="body" idx="6"/>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6" name="Google Shape;301;p51">
            <a:extLst>
              <a:ext uri="{FF2B5EF4-FFF2-40B4-BE49-F238E27FC236}">
                <a16:creationId xmlns:a16="http://schemas.microsoft.com/office/drawing/2014/main" id="{F4B2B4FC-C047-4BA5-1BBA-2821F029207A}"/>
              </a:ext>
            </a:extLst>
          </p:cNvPr>
          <p:cNvSpPr txBox="1">
            <a:spLocks noGrp="1"/>
          </p:cNvSpPr>
          <p:nvPr>
            <p:ph type="body" idx="7"/>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9" name="Google Shape;65;p36">
            <a:extLst>
              <a:ext uri="{FF2B5EF4-FFF2-40B4-BE49-F238E27FC236}">
                <a16:creationId xmlns:a16="http://schemas.microsoft.com/office/drawing/2014/main" id="{2D6CD0E8-2ADD-275E-E143-DBBD043FFD4F}"/>
              </a:ext>
            </a:extLst>
          </p:cNvPr>
          <p:cNvSpPr>
            <a:spLocks noGrp="1"/>
          </p:cNvSpPr>
          <p:nvPr>
            <p:ph type="pic" idx="2"/>
          </p:nvPr>
        </p:nvSpPr>
        <p:spPr>
          <a:xfrm>
            <a:off x="146097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20" name="Google Shape;65;p36">
            <a:extLst>
              <a:ext uri="{FF2B5EF4-FFF2-40B4-BE49-F238E27FC236}">
                <a16:creationId xmlns:a16="http://schemas.microsoft.com/office/drawing/2014/main" id="{0FEC3E84-355F-3EEF-9658-FCCC50E6F71B}"/>
              </a:ext>
            </a:extLst>
          </p:cNvPr>
          <p:cNvSpPr>
            <a:spLocks noGrp="1"/>
          </p:cNvSpPr>
          <p:nvPr>
            <p:ph type="pic" idx="10"/>
          </p:nvPr>
        </p:nvSpPr>
        <p:spPr>
          <a:xfrm>
            <a:off x="430249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21" name="Google Shape;65;p36">
            <a:extLst>
              <a:ext uri="{FF2B5EF4-FFF2-40B4-BE49-F238E27FC236}">
                <a16:creationId xmlns:a16="http://schemas.microsoft.com/office/drawing/2014/main" id="{DF7E3F8F-D662-64EA-6184-37DA8914DC26}"/>
              </a:ext>
            </a:extLst>
          </p:cNvPr>
          <p:cNvSpPr>
            <a:spLocks noGrp="1"/>
          </p:cNvSpPr>
          <p:nvPr>
            <p:ph type="pic" idx="11"/>
          </p:nvPr>
        </p:nvSpPr>
        <p:spPr>
          <a:xfrm>
            <a:off x="714401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9" name="Google Shape;41;p34">
            <a:extLst>
              <a:ext uri="{FF2B5EF4-FFF2-40B4-BE49-F238E27FC236}">
                <a16:creationId xmlns:a16="http://schemas.microsoft.com/office/drawing/2014/main" id="{AF0E0E34-853B-29B0-BFA6-17EF77A39FBC}"/>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1" name="Google Shape;43;p34">
            <a:extLst>
              <a:ext uri="{FF2B5EF4-FFF2-40B4-BE49-F238E27FC236}">
                <a16:creationId xmlns:a16="http://schemas.microsoft.com/office/drawing/2014/main" id="{BBE648BF-C6E8-2DA1-B94F-D8FD504D6397}"/>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329149144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8" name="Picture 7" descr="Shape&#10;&#10;Description automatically generated with low confidence">
            <a:extLst>
              <a:ext uri="{FF2B5EF4-FFF2-40B4-BE49-F238E27FC236}">
                <a16:creationId xmlns:a16="http://schemas.microsoft.com/office/drawing/2014/main" id="{97CAB6B0-5D88-3CEA-FF0F-51E5E02F64C4}"/>
              </a:ext>
            </a:extLst>
          </p:cNvPr>
          <p:cNvPicPr>
            <a:picLocks noChangeAspect="1"/>
          </p:cNvPicPr>
          <p:nvPr userDrawn="1"/>
        </p:nvPicPr>
        <p:blipFill>
          <a:blip r:embed="rId2"/>
          <a:stretch>
            <a:fillRect/>
          </a:stretch>
        </p:blipFill>
        <p:spPr>
          <a:xfrm>
            <a:off x="0" y="0"/>
            <a:ext cx="9144000" cy="5143500"/>
          </a:xfrm>
          <a:prstGeom prst="rect">
            <a:avLst/>
          </a:prstGeom>
        </p:spPr>
      </p:pic>
      <p:grpSp>
        <p:nvGrpSpPr>
          <p:cNvPr id="2" name="Google Shape;287;p51">
            <a:extLst>
              <a:ext uri="{FF2B5EF4-FFF2-40B4-BE49-F238E27FC236}">
                <a16:creationId xmlns:a16="http://schemas.microsoft.com/office/drawing/2014/main" id="{76E4600D-3FAA-7147-E801-01E33D0231BF}"/>
              </a:ext>
            </a:extLst>
          </p:cNvPr>
          <p:cNvGrpSpPr/>
          <p:nvPr userDrawn="1"/>
        </p:nvGrpSpPr>
        <p:grpSpPr>
          <a:xfrm>
            <a:off x="0" y="2399230"/>
            <a:ext cx="9144001" cy="2349751"/>
            <a:chOff x="0" y="2182920"/>
            <a:chExt cx="9144001" cy="2349751"/>
          </a:xfrm>
        </p:grpSpPr>
        <p:sp>
          <p:nvSpPr>
            <p:cNvPr id="3" name="Google Shape;288;p51">
              <a:extLst>
                <a:ext uri="{FF2B5EF4-FFF2-40B4-BE49-F238E27FC236}">
                  <a16:creationId xmlns:a16="http://schemas.microsoft.com/office/drawing/2014/main" id="{5D7265A6-9EB6-AE70-C792-2E1E3451D6B8}"/>
                </a:ext>
              </a:extLst>
            </p:cNvPr>
            <p:cNvSpPr/>
            <p:nvPr/>
          </p:nvSpPr>
          <p:spPr>
            <a:xfrm>
              <a:off x="0" y="2689734"/>
              <a:ext cx="9144001" cy="184293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4" name="Google Shape;289;p51">
              <a:extLst>
                <a:ext uri="{FF2B5EF4-FFF2-40B4-BE49-F238E27FC236}">
                  <a16:creationId xmlns:a16="http://schemas.microsoft.com/office/drawing/2014/main" id="{7EF3DF29-469E-47FC-16DA-1A9AF2D25F29}"/>
                </a:ext>
              </a:extLst>
            </p:cNvPr>
            <p:cNvGrpSpPr/>
            <p:nvPr/>
          </p:nvGrpSpPr>
          <p:grpSpPr>
            <a:xfrm>
              <a:off x="1229347" y="2182920"/>
              <a:ext cx="6685306" cy="1002265"/>
              <a:chOff x="976268" y="2064936"/>
              <a:chExt cx="6685306" cy="1002265"/>
            </a:xfrm>
          </p:grpSpPr>
          <p:sp>
            <p:nvSpPr>
              <p:cNvPr id="5" name="Google Shape;290;p51">
                <a:extLst>
                  <a:ext uri="{FF2B5EF4-FFF2-40B4-BE49-F238E27FC236}">
                    <a16:creationId xmlns:a16="http://schemas.microsoft.com/office/drawing/2014/main" id="{0D3B65FC-FFA7-E6D6-9497-D9C937E1B603}"/>
                  </a:ext>
                </a:extLst>
              </p:cNvPr>
              <p:cNvSpPr/>
              <p:nvPr/>
            </p:nvSpPr>
            <p:spPr>
              <a:xfrm>
                <a:off x="976268" y="2064936"/>
                <a:ext cx="1002265" cy="1002265"/>
              </a:xfrm>
              <a:prstGeom prst="ellipse">
                <a:avLst/>
              </a:prstGeom>
              <a:solidFill>
                <a:schemeClr val="tx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 name="Google Shape;291;p51">
                <a:extLst>
                  <a:ext uri="{FF2B5EF4-FFF2-40B4-BE49-F238E27FC236}">
                    <a16:creationId xmlns:a16="http://schemas.microsoft.com/office/drawing/2014/main" id="{B6AEFDC3-37D7-BFD6-38DB-5F0456DF4935}"/>
                  </a:ext>
                </a:extLst>
              </p:cNvPr>
              <p:cNvSpPr/>
              <p:nvPr/>
            </p:nvSpPr>
            <p:spPr>
              <a:xfrm>
                <a:off x="3817789" y="2064936"/>
                <a:ext cx="1002265" cy="1002265"/>
              </a:xfrm>
              <a:prstGeom prst="ellipse">
                <a:avLst/>
              </a:prstGeom>
              <a:solidFill>
                <a:schemeClr val="tx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 name="Google Shape;292;p51">
                <a:extLst>
                  <a:ext uri="{FF2B5EF4-FFF2-40B4-BE49-F238E27FC236}">
                    <a16:creationId xmlns:a16="http://schemas.microsoft.com/office/drawing/2014/main" id="{9C8A55B0-0C8B-82A3-C711-2D7E381B2289}"/>
                  </a:ext>
                </a:extLst>
              </p:cNvPr>
              <p:cNvSpPr/>
              <p:nvPr/>
            </p:nvSpPr>
            <p:spPr>
              <a:xfrm>
                <a:off x="6659309" y="2064936"/>
                <a:ext cx="1002265" cy="1002265"/>
              </a:xfrm>
              <a:prstGeom prst="ellipse">
                <a:avLst/>
              </a:prstGeom>
              <a:solidFill>
                <a:schemeClr val="tx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grpSp>
      <p:sp>
        <p:nvSpPr>
          <p:cNvPr id="10" name="Google Shape;295;p51">
            <a:extLst>
              <a:ext uri="{FF2B5EF4-FFF2-40B4-BE49-F238E27FC236}">
                <a16:creationId xmlns:a16="http://schemas.microsoft.com/office/drawing/2014/main" id="{95176F9E-B08A-BE6F-9DC6-49738B8BA638}"/>
              </a:ext>
            </a:extLst>
          </p:cNvPr>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chemeClr val="dk1"/>
              </a:buClr>
              <a:buSzPts val="1500"/>
              <a:buFont typeface="Public Sans"/>
              <a:buNone/>
              <a:defRPr sz="1500" b="0" i="1">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4" name="Google Shape;299;p51">
            <a:extLst>
              <a:ext uri="{FF2B5EF4-FFF2-40B4-BE49-F238E27FC236}">
                <a16:creationId xmlns:a16="http://schemas.microsoft.com/office/drawing/2014/main" id="{E69C0404-C8F9-FC44-F1AB-88F402C7466D}"/>
              </a:ext>
            </a:extLst>
          </p:cNvPr>
          <p:cNvSpPr txBox="1">
            <a:spLocks noGrp="1"/>
          </p:cNvSpPr>
          <p:nvPr>
            <p:ph type="body" idx="5"/>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5" name="Google Shape;300;p51">
            <a:extLst>
              <a:ext uri="{FF2B5EF4-FFF2-40B4-BE49-F238E27FC236}">
                <a16:creationId xmlns:a16="http://schemas.microsoft.com/office/drawing/2014/main" id="{5A4F1CCD-C41D-FE8D-B69E-B7165E494F6F}"/>
              </a:ext>
            </a:extLst>
          </p:cNvPr>
          <p:cNvSpPr txBox="1">
            <a:spLocks noGrp="1"/>
          </p:cNvSpPr>
          <p:nvPr>
            <p:ph type="body" idx="6"/>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6" name="Google Shape;301;p51">
            <a:extLst>
              <a:ext uri="{FF2B5EF4-FFF2-40B4-BE49-F238E27FC236}">
                <a16:creationId xmlns:a16="http://schemas.microsoft.com/office/drawing/2014/main" id="{F4B2B4FC-C047-4BA5-1BBA-2821F029207A}"/>
              </a:ext>
            </a:extLst>
          </p:cNvPr>
          <p:cNvSpPr txBox="1">
            <a:spLocks noGrp="1"/>
          </p:cNvSpPr>
          <p:nvPr>
            <p:ph type="body" idx="7"/>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9" name="Google Shape;65;p36">
            <a:extLst>
              <a:ext uri="{FF2B5EF4-FFF2-40B4-BE49-F238E27FC236}">
                <a16:creationId xmlns:a16="http://schemas.microsoft.com/office/drawing/2014/main" id="{2D6CD0E8-2ADD-275E-E143-DBBD043FFD4F}"/>
              </a:ext>
            </a:extLst>
          </p:cNvPr>
          <p:cNvSpPr>
            <a:spLocks noGrp="1"/>
          </p:cNvSpPr>
          <p:nvPr>
            <p:ph type="pic" idx="2"/>
          </p:nvPr>
        </p:nvSpPr>
        <p:spPr>
          <a:xfrm>
            <a:off x="146097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20" name="Google Shape;65;p36">
            <a:extLst>
              <a:ext uri="{FF2B5EF4-FFF2-40B4-BE49-F238E27FC236}">
                <a16:creationId xmlns:a16="http://schemas.microsoft.com/office/drawing/2014/main" id="{0FEC3E84-355F-3EEF-9658-FCCC50E6F71B}"/>
              </a:ext>
            </a:extLst>
          </p:cNvPr>
          <p:cNvSpPr>
            <a:spLocks noGrp="1"/>
          </p:cNvSpPr>
          <p:nvPr>
            <p:ph type="pic" idx="10"/>
          </p:nvPr>
        </p:nvSpPr>
        <p:spPr>
          <a:xfrm>
            <a:off x="430249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21" name="Google Shape;65;p36">
            <a:extLst>
              <a:ext uri="{FF2B5EF4-FFF2-40B4-BE49-F238E27FC236}">
                <a16:creationId xmlns:a16="http://schemas.microsoft.com/office/drawing/2014/main" id="{DF7E3F8F-D662-64EA-6184-37DA8914DC26}"/>
              </a:ext>
            </a:extLst>
          </p:cNvPr>
          <p:cNvSpPr>
            <a:spLocks noGrp="1"/>
          </p:cNvSpPr>
          <p:nvPr>
            <p:ph type="pic" idx="11"/>
          </p:nvPr>
        </p:nvSpPr>
        <p:spPr>
          <a:xfrm>
            <a:off x="714401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9" name="Google Shape;41;p34">
            <a:extLst>
              <a:ext uri="{FF2B5EF4-FFF2-40B4-BE49-F238E27FC236}">
                <a16:creationId xmlns:a16="http://schemas.microsoft.com/office/drawing/2014/main" id="{E67E5DF3-BD3A-20C3-5A73-437BAFC1315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1" name="Google Shape;43;p34">
            <a:extLst>
              <a:ext uri="{FF2B5EF4-FFF2-40B4-BE49-F238E27FC236}">
                <a16:creationId xmlns:a16="http://schemas.microsoft.com/office/drawing/2014/main" id="{9302F7A0-F5C5-C293-560D-C87A87DDC016}"/>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8218704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8" name="Picture 7" descr="Shape&#10;&#10;Description automatically generated with low confidence">
            <a:extLst>
              <a:ext uri="{FF2B5EF4-FFF2-40B4-BE49-F238E27FC236}">
                <a16:creationId xmlns:a16="http://schemas.microsoft.com/office/drawing/2014/main" id="{97CAB6B0-5D88-3CEA-FF0F-51E5E02F64C4}"/>
              </a:ext>
            </a:extLst>
          </p:cNvPr>
          <p:cNvPicPr>
            <a:picLocks noChangeAspect="1"/>
          </p:cNvPicPr>
          <p:nvPr userDrawn="1"/>
        </p:nvPicPr>
        <p:blipFill>
          <a:blip r:embed="rId2"/>
          <a:stretch>
            <a:fillRect/>
          </a:stretch>
        </p:blipFill>
        <p:spPr>
          <a:xfrm>
            <a:off x="0" y="0"/>
            <a:ext cx="9144000" cy="5143500"/>
          </a:xfrm>
          <a:prstGeom prst="rect">
            <a:avLst/>
          </a:prstGeom>
        </p:spPr>
      </p:pic>
      <p:grpSp>
        <p:nvGrpSpPr>
          <p:cNvPr id="2" name="Google Shape;287;p51">
            <a:extLst>
              <a:ext uri="{FF2B5EF4-FFF2-40B4-BE49-F238E27FC236}">
                <a16:creationId xmlns:a16="http://schemas.microsoft.com/office/drawing/2014/main" id="{76E4600D-3FAA-7147-E801-01E33D0231BF}"/>
              </a:ext>
            </a:extLst>
          </p:cNvPr>
          <p:cNvGrpSpPr/>
          <p:nvPr userDrawn="1"/>
        </p:nvGrpSpPr>
        <p:grpSpPr>
          <a:xfrm>
            <a:off x="0" y="2399230"/>
            <a:ext cx="9144001" cy="2349751"/>
            <a:chOff x="0" y="2182920"/>
            <a:chExt cx="9144001" cy="2349751"/>
          </a:xfrm>
        </p:grpSpPr>
        <p:sp>
          <p:nvSpPr>
            <p:cNvPr id="3" name="Google Shape;288;p51">
              <a:extLst>
                <a:ext uri="{FF2B5EF4-FFF2-40B4-BE49-F238E27FC236}">
                  <a16:creationId xmlns:a16="http://schemas.microsoft.com/office/drawing/2014/main" id="{5D7265A6-9EB6-AE70-C792-2E1E3451D6B8}"/>
                </a:ext>
              </a:extLst>
            </p:cNvPr>
            <p:cNvSpPr/>
            <p:nvPr/>
          </p:nvSpPr>
          <p:spPr>
            <a:xfrm>
              <a:off x="0" y="2689734"/>
              <a:ext cx="9144001" cy="1842937"/>
            </a:xfrm>
            <a:prstGeom prst="rect">
              <a:avLst/>
            </a:prstGeom>
            <a:solidFill>
              <a:schemeClr val="bg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4" name="Google Shape;289;p51">
              <a:extLst>
                <a:ext uri="{FF2B5EF4-FFF2-40B4-BE49-F238E27FC236}">
                  <a16:creationId xmlns:a16="http://schemas.microsoft.com/office/drawing/2014/main" id="{7EF3DF29-469E-47FC-16DA-1A9AF2D25F29}"/>
                </a:ext>
              </a:extLst>
            </p:cNvPr>
            <p:cNvGrpSpPr/>
            <p:nvPr/>
          </p:nvGrpSpPr>
          <p:grpSpPr>
            <a:xfrm>
              <a:off x="1229347" y="2182920"/>
              <a:ext cx="6685306" cy="1002265"/>
              <a:chOff x="976268" y="2064936"/>
              <a:chExt cx="6685306" cy="1002265"/>
            </a:xfrm>
          </p:grpSpPr>
          <p:sp>
            <p:nvSpPr>
              <p:cNvPr id="5" name="Google Shape;290;p51">
                <a:extLst>
                  <a:ext uri="{FF2B5EF4-FFF2-40B4-BE49-F238E27FC236}">
                    <a16:creationId xmlns:a16="http://schemas.microsoft.com/office/drawing/2014/main" id="{0D3B65FC-FFA7-E6D6-9497-D9C937E1B603}"/>
                  </a:ext>
                </a:extLst>
              </p:cNvPr>
              <p:cNvSpPr/>
              <p:nvPr/>
            </p:nvSpPr>
            <p:spPr>
              <a:xfrm>
                <a:off x="976268" y="2064936"/>
                <a:ext cx="1002265" cy="1002265"/>
              </a:xfrm>
              <a:prstGeom prst="ellipse">
                <a:avLst/>
              </a:prstGeom>
              <a:solidFill>
                <a:schemeClr val="tx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 name="Google Shape;291;p51">
                <a:extLst>
                  <a:ext uri="{FF2B5EF4-FFF2-40B4-BE49-F238E27FC236}">
                    <a16:creationId xmlns:a16="http://schemas.microsoft.com/office/drawing/2014/main" id="{B6AEFDC3-37D7-BFD6-38DB-5F0456DF4935}"/>
                  </a:ext>
                </a:extLst>
              </p:cNvPr>
              <p:cNvSpPr/>
              <p:nvPr/>
            </p:nvSpPr>
            <p:spPr>
              <a:xfrm>
                <a:off x="3817789" y="2064936"/>
                <a:ext cx="1002265" cy="1002265"/>
              </a:xfrm>
              <a:prstGeom prst="ellipse">
                <a:avLst/>
              </a:prstGeom>
              <a:solidFill>
                <a:schemeClr val="tx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 name="Google Shape;292;p51">
                <a:extLst>
                  <a:ext uri="{FF2B5EF4-FFF2-40B4-BE49-F238E27FC236}">
                    <a16:creationId xmlns:a16="http://schemas.microsoft.com/office/drawing/2014/main" id="{9C8A55B0-0C8B-82A3-C711-2D7E381B2289}"/>
                  </a:ext>
                </a:extLst>
              </p:cNvPr>
              <p:cNvSpPr/>
              <p:nvPr/>
            </p:nvSpPr>
            <p:spPr>
              <a:xfrm>
                <a:off x="6659309" y="2064936"/>
                <a:ext cx="1002265" cy="1002265"/>
              </a:xfrm>
              <a:prstGeom prst="ellipse">
                <a:avLst/>
              </a:prstGeom>
              <a:solidFill>
                <a:schemeClr val="tx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grpSp>
      <p:sp>
        <p:nvSpPr>
          <p:cNvPr id="10" name="Google Shape;295;p51">
            <a:extLst>
              <a:ext uri="{FF2B5EF4-FFF2-40B4-BE49-F238E27FC236}">
                <a16:creationId xmlns:a16="http://schemas.microsoft.com/office/drawing/2014/main" id="{95176F9E-B08A-BE6F-9DC6-49738B8BA638}"/>
              </a:ext>
            </a:extLst>
          </p:cNvPr>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chemeClr val="dk1"/>
              </a:buClr>
              <a:buSzPts val="1500"/>
              <a:buFont typeface="Public Sans"/>
              <a:buNone/>
              <a:defRPr sz="1500" b="0" i="1">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4" name="Google Shape;299;p51">
            <a:extLst>
              <a:ext uri="{FF2B5EF4-FFF2-40B4-BE49-F238E27FC236}">
                <a16:creationId xmlns:a16="http://schemas.microsoft.com/office/drawing/2014/main" id="{E69C0404-C8F9-FC44-F1AB-88F402C7466D}"/>
              </a:ext>
            </a:extLst>
          </p:cNvPr>
          <p:cNvSpPr txBox="1">
            <a:spLocks noGrp="1"/>
          </p:cNvSpPr>
          <p:nvPr>
            <p:ph type="body" idx="5"/>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5" name="Google Shape;300;p51">
            <a:extLst>
              <a:ext uri="{FF2B5EF4-FFF2-40B4-BE49-F238E27FC236}">
                <a16:creationId xmlns:a16="http://schemas.microsoft.com/office/drawing/2014/main" id="{5A4F1CCD-C41D-FE8D-B69E-B7165E494F6F}"/>
              </a:ext>
            </a:extLst>
          </p:cNvPr>
          <p:cNvSpPr txBox="1">
            <a:spLocks noGrp="1"/>
          </p:cNvSpPr>
          <p:nvPr>
            <p:ph type="body" idx="6"/>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6" name="Google Shape;301;p51">
            <a:extLst>
              <a:ext uri="{FF2B5EF4-FFF2-40B4-BE49-F238E27FC236}">
                <a16:creationId xmlns:a16="http://schemas.microsoft.com/office/drawing/2014/main" id="{F4B2B4FC-C047-4BA5-1BBA-2821F029207A}"/>
              </a:ext>
            </a:extLst>
          </p:cNvPr>
          <p:cNvSpPr txBox="1">
            <a:spLocks noGrp="1"/>
          </p:cNvSpPr>
          <p:nvPr>
            <p:ph type="body" idx="7"/>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9" name="Google Shape;65;p36">
            <a:extLst>
              <a:ext uri="{FF2B5EF4-FFF2-40B4-BE49-F238E27FC236}">
                <a16:creationId xmlns:a16="http://schemas.microsoft.com/office/drawing/2014/main" id="{2D6CD0E8-2ADD-275E-E143-DBBD043FFD4F}"/>
              </a:ext>
            </a:extLst>
          </p:cNvPr>
          <p:cNvSpPr>
            <a:spLocks noGrp="1"/>
          </p:cNvSpPr>
          <p:nvPr>
            <p:ph type="pic" idx="2"/>
          </p:nvPr>
        </p:nvSpPr>
        <p:spPr>
          <a:xfrm>
            <a:off x="146097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20" name="Google Shape;65;p36">
            <a:extLst>
              <a:ext uri="{FF2B5EF4-FFF2-40B4-BE49-F238E27FC236}">
                <a16:creationId xmlns:a16="http://schemas.microsoft.com/office/drawing/2014/main" id="{0FEC3E84-355F-3EEF-9658-FCCC50E6F71B}"/>
              </a:ext>
            </a:extLst>
          </p:cNvPr>
          <p:cNvSpPr>
            <a:spLocks noGrp="1"/>
          </p:cNvSpPr>
          <p:nvPr>
            <p:ph type="pic" idx="10"/>
          </p:nvPr>
        </p:nvSpPr>
        <p:spPr>
          <a:xfrm>
            <a:off x="430249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21" name="Google Shape;65;p36">
            <a:extLst>
              <a:ext uri="{FF2B5EF4-FFF2-40B4-BE49-F238E27FC236}">
                <a16:creationId xmlns:a16="http://schemas.microsoft.com/office/drawing/2014/main" id="{DF7E3F8F-D662-64EA-6184-37DA8914DC26}"/>
              </a:ext>
            </a:extLst>
          </p:cNvPr>
          <p:cNvSpPr>
            <a:spLocks noGrp="1"/>
          </p:cNvSpPr>
          <p:nvPr>
            <p:ph type="pic" idx="11"/>
          </p:nvPr>
        </p:nvSpPr>
        <p:spPr>
          <a:xfrm>
            <a:off x="714401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9" name="Google Shape;41;p34">
            <a:extLst>
              <a:ext uri="{FF2B5EF4-FFF2-40B4-BE49-F238E27FC236}">
                <a16:creationId xmlns:a16="http://schemas.microsoft.com/office/drawing/2014/main" id="{37657DAA-2B4F-AA11-03A9-A1550F84D36A}"/>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1" name="Google Shape;43;p34">
            <a:extLst>
              <a:ext uri="{FF2B5EF4-FFF2-40B4-BE49-F238E27FC236}">
                <a16:creationId xmlns:a16="http://schemas.microsoft.com/office/drawing/2014/main" id="{3B3F62D4-ACCB-C455-771D-9FD40EAFDC4F}"/>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286931327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8" name="Picture 7" descr="Shape&#10;&#10;Description automatically generated with low confidence">
            <a:extLst>
              <a:ext uri="{FF2B5EF4-FFF2-40B4-BE49-F238E27FC236}">
                <a16:creationId xmlns:a16="http://schemas.microsoft.com/office/drawing/2014/main" id="{97CAB6B0-5D88-3CEA-FF0F-51E5E02F64C4}"/>
              </a:ext>
            </a:extLst>
          </p:cNvPr>
          <p:cNvPicPr>
            <a:picLocks noChangeAspect="1"/>
          </p:cNvPicPr>
          <p:nvPr userDrawn="1"/>
        </p:nvPicPr>
        <p:blipFill>
          <a:blip r:embed="rId2"/>
          <a:stretch>
            <a:fillRect/>
          </a:stretch>
        </p:blipFill>
        <p:spPr>
          <a:xfrm>
            <a:off x="0" y="0"/>
            <a:ext cx="9144000" cy="5143500"/>
          </a:xfrm>
          <a:prstGeom prst="rect">
            <a:avLst/>
          </a:prstGeom>
        </p:spPr>
      </p:pic>
      <p:grpSp>
        <p:nvGrpSpPr>
          <p:cNvPr id="2" name="Google Shape;287;p51">
            <a:extLst>
              <a:ext uri="{FF2B5EF4-FFF2-40B4-BE49-F238E27FC236}">
                <a16:creationId xmlns:a16="http://schemas.microsoft.com/office/drawing/2014/main" id="{76E4600D-3FAA-7147-E801-01E33D0231BF}"/>
              </a:ext>
            </a:extLst>
          </p:cNvPr>
          <p:cNvGrpSpPr/>
          <p:nvPr userDrawn="1"/>
        </p:nvGrpSpPr>
        <p:grpSpPr>
          <a:xfrm>
            <a:off x="0" y="2399230"/>
            <a:ext cx="9144001" cy="2349751"/>
            <a:chOff x="0" y="2182920"/>
            <a:chExt cx="9144001" cy="2349751"/>
          </a:xfrm>
        </p:grpSpPr>
        <p:sp>
          <p:nvSpPr>
            <p:cNvPr id="3" name="Google Shape;288;p51">
              <a:extLst>
                <a:ext uri="{FF2B5EF4-FFF2-40B4-BE49-F238E27FC236}">
                  <a16:creationId xmlns:a16="http://schemas.microsoft.com/office/drawing/2014/main" id="{5D7265A6-9EB6-AE70-C792-2E1E3451D6B8}"/>
                </a:ext>
              </a:extLst>
            </p:cNvPr>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4" name="Google Shape;289;p51">
              <a:extLst>
                <a:ext uri="{FF2B5EF4-FFF2-40B4-BE49-F238E27FC236}">
                  <a16:creationId xmlns:a16="http://schemas.microsoft.com/office/drawing/2014/main" id="{7EF3DF29-469E-47FC-16DA-1A9AF2D25F29}"/>
                </a:ext>
              </a:extLst>
            </p:cNvPr>
            <p:cNvGrpSpPr/>
            <p:nvPr/>
          </p:nvGrpSpPr>
          <p:grpSpPr>
            <a:xfrm>
              <a:off x="1229347" y="2182920"/>
              <a:ext cx="6685306" cy="1002265"/>
              <a:chOff x="976268" y="2064936"/>
              <a:chExt cx="6685306" cy="1002265"/>
            </a:xfrm>
          </p:grpSpPr>
          <p:sp>
            <p:nvSpPr>
              <p:cNvPr id="5" name="Google Shape;290;p51">
                <a:extLst>
                  <a:ext uri="{FF2B5EF4-FFF2-40B4-BE49-F238E27FC236}">
                    <a16:creationId xmlns:a16="http://schemas.microsoft.com/office/drawing/2014/main" id="{0D3B65FC-FFA7-E6D6-9497-D9C937E1B603}"/>
                  </a:ext>
                </a:extLst>
              </p:cNvPr>
              <p:cNvSpPr/>
              <p:nvPr/>
            </p:nvSpPr>
            <p:spPr>
              <a:xfrm>
                <a:off x="976268" y="2064936"/>
                <a:ext cx="1002265" cy="1002265"/>
              </a:xfrm>
              <a:prstGeom prst="ellipse">
                <a:avLst/>
              </a:prstGeom>
              <a:solidFill>
                <a:schemeClr val="tx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 name="Google Shape;291;p51">
                <a:extLst>
                  <a:ext uri="{FF2B5EF4-FFF2-40B4-BE49-F238E27FC236}">
                    <a16:creationId xmlns:a16="http://schemas.microsoft.com/office/drawing/2014/main" id="{B6AEFDC3-37D7-BFD6-38DB-5F0456DF4935}"/>
                  </a:ext>
                </a:extLst>
              </p:cNvPr>
              <p:cNvSpPr/>
              <p:nvPr/>
            </p:nvSpPr>
            <p:spPr>
              <a:xfrm>
                <a:off x="3817789" y="2064936"/>
                <a:ext cx="1002265" cy="1002265"/>
              </a:xfrm>
              <a:prstGeom prst="ellipse">
                <a:avLst/>
              </a:prstGeom>
              <a:solidFill>
                <a:schemeClr val="tx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 name="Google Shape;292;p51">
                <a:extLst>
                  <a:ext uri="{FF2B5EF4-FFF2-40B4-BE49-F238E27FC236}">
                    <a16:creationId xmlns:a16="http://schemas.microsoft.com/office/drawing/2014/main" id="{9C8A55B0-0C8B-82A3-C711-2D7E381B2289}"/>
                  </a:ext>
                </a:extLst>
              </p:cNvPr>
              <p:cNvSpPr/>
              <p:nvPr/>
            </p:nvSpPr>
            <p:spPr>
              <a:xfrm>
                <a:off x="6659309" y="2064936"/>
                <a:ext cx="1002265" cy="1002265"/>
              </a:xfrm>
              <a:prstGeom prst="ellipse">
                <a:avLst/>
              </a:prstGeom>
              <a:solidFill>
                <a:schemeClr val="tx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grpSp>
      <p:sp>
        <p:nvSpPr>
          <p:cNvPr id="10" name="Google Shape;295;p51">
            <a:extLst>
              <a:ext uri="{FF2B5EF4-FFF2-40B4-BE49-F238E27FC236}">
                <a16:creationId xmlns:a16="http://schemas.microsoft.com/office/drawing/2014/main" id="{95176F9E-B08A-BE6F-9DC6-49738B8BA638}"/>
              </a:ext>
            </a:extLst>
          </p:cNvPr>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chemeClr val="dk1"/>
              </a:buClr>
              <a:buSzPts val="1500"/>
              <a:buFont typeface="Public Sans"/>
              <a:buNone/>
              <a:defRPr sz="1500" b="0" i="1">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4" name="Google Shape;299;p51">
            <a:extLst>
              <a:ext uri="{FF2B5EF4-FFF2-40B4-BE49-F238E27FC236}">
                <a16:creationId xmlns:a16="http://schemas.microsoft.com/office/drawing/2014/main" id="{E69C0404-C8F9-FC44-F1AB-88F402C7466D}"/>
              </a:ext>
            </a:extLst>
          </p:cNvPr>
          <p:cNvSpPr txBox="1">
            <a:spLocks noGrp="1"/>
          </p:cNvSpPr>
          <p:nvPr>
            <p:ph type="body" idx="5"/>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5" name="Google Shape;300;p51">
            <a:extLst>
              <a:ext uri="{FF2B5EF4-FFF2-40B4-BE49-F238E27FC236}">
                <a16:creationId xmlns:a16="http://schemas.microsoft.com/office/drawing/2014/main" id="{5A4F1CCD-C41D-FE8D-B69E-B7165E494F6F}"/>
              </a:ext>
            </a:extLst>
          </p:cNvPr>
          <p:cNvSpPr txBox="1">
            <a:spLocks noGrp="1"/>
          </p:cNvSpPr>
          <p:nvPr>
            <p:ph type="body" idx="6"/>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6" name="Google Shape;301;p51">
            <a:extLst>
              <a:ext uri="{FF2B5EF4-FFF2-40B4-BE49-F238E27FC236}">
                <a16:creationId xmlns:a16="http://schemas.microsoft.com/office/drawing/2014/main" id="{F4B2B4FC-C047-4BA5-1BBA-2821F029207A}"/>
              </a:ext>
            </a:extLst>
          </p:cNvPr>
          <p:cNvSpPr txBox="1">
            <a:spLocks noGrp="1"/>
          </p:cNvSpPr>
          <p:nvPr>
            <p:ph type="body" idx="7"/>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9" name="Google Shape;65;p36">
            <a:extLst>
              <a:ext uri="{FF2B5EF4-FFF2-40B4-BE49-F238E27FC236}">
                <a16:creationId xmlns:a16="http://schemas.microsoft.com/office/drawing/2014/main" id="{2D6CD0E8-2ADD-275E-E143-DBBD043FFD4F}"/>
              </a:ext>
            </a:extLst>
          </p:cNvPr>
          <p:cNvSpPr>
            <a:spLocks noGrp="1"/>
          </p:cNvSpPr>
          <p:nvPr>
            <p:ph type="pic" idx="2"/>
          </p:nvPr>
        </p:nvSpPr>
        <p:spPr>
          <a:xfrm>
            <a:off x="146097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20" name="Google Shape;65;p36">
            <a:extLst>
              <a:ext uri="{FF2B5EF4-FFF2-40B4-BE49-F238E27FC236}">
                <a16:creationId xmlns:a16="http://schemas.microsoft.com/office/drawing/2014/main" id="{0FEC3E84-355F-3EEF-9658-FCCC50E6F71B}"/>
              </a:ext>
            </a:extLst>
          </p:cNvPr>
          <p:cNvSpPr>
            <a:spLocks noGrp="1"/>
          </p:cNvSpPr>
          <p:nvPr>
            <p:ph type="pic" idx="10"/>
          </p:nvPr>
        </p:nvSpPr>
        <p:spPr>
          <a:xfrm>
            <a:off x="430249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21" name="Google Shape;65;p36">
            <a:extLst>
              <a:ext uri="{FF2B5EF4-FFF2-40B4-BE49-F238E27FC236}">
                <a16:creationId xmlns:a16="http://schemas.microsoft.com/office/drawing/2014/main" id="{DF7E3F8F-D662-64EA-6184-37DA8914DC26}"/>
              </a:ext>
            </a:extLst>
          </p:cNvPr>
          <p:cNvSpPr>
            <a:spLocks noGrp="1"/>
          </p:cNvSpPr>
          <p:nvPr>
            <p:ph type="pic" idx="11"/>
          </p:nvPr>
        </p:nvSpPr>
        <p:spPr>
          <a:xfrm>
            <a:off x="714401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9" name="Google Shape;41;p34">
            <a:extLst>
              <a:ext uri="{FF2B5EF4-FFF2-40B4-BE49-F238E27FC236}">
                <a16:creationId xmlns:a16="http://schemas.microsoft.com/office/drawing/2014/main" id="{B8AFC12A-F297-FE77-1C9C-D572BD0FFD16}"/>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1" name="Google Shape;43;p34">
            <a:extLst>
              <a:ext uri="{FF2B5EF4-FFF2-40B4-BE49-F238E27FC236}">
                <a16:creationId xmlns:a16="http://schemas.microsoft.com/office/drawing/2014/main" id="{E6807FEE-24CD-A55B-A674-BF01E239F55E}"/>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410065447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5" name="Rectangle 4">
            <a:extLst>
              <a:ext uri="{FF2B5EF4-FFF2-40B4-BE49-F238E27FC236}">
                <a16:creationId xmlns:a16="http://schemas.microsoft.com/office/drawing/2014/main" id="{2318035B-ED57-77E7-4DBC-CB62A37089AD}"/>
              </a:ext>
            </a:extLst>
          </p:cNvPr>
          <p:cNvSpPr/>
          <p:nvPr userDrawn="1"/>
        </p:nvSpPr>
        <p:spPr>
          <a:xfrm>
            <a:off x="0" y="2091264"/>
            <a:ext cx="9144000" cy="219793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cxnSp>
        <p:nvCxnSpPr>
          <p:cNvPr id="6" name="Straight Connector 5">
            <a:extLst>
              <a:ext uri="{FF2B5EF4-FFF2-40B4-BE49-F238E27FC236}">
                <a16:creationId xmlns:a16="http://schemas.microsoft.com/office/drawing/2014/main" id="{00F0F7D4-D034-9767-8D3D-1E319A0A8EBA}"/>
              </a:ext>
            </a:extLst>
          </p:cNvPr>
          <p:cNvCxnSpPr>
            <a:cxnSpLocks/>
          </p:cNvCxnSpPr>
          <p:nvPr userDrawn="1"/>
        </p:nvCxnSpPr>
        <p:spPr>
          <a:xfrm>
            <a:off x="0" y="2098885"/>
            <a:ext cx="9144000" cy="0"/>
          </a:xfrm>
          <a:prstGeom prst="line">
            <a:avLst/>
          </a:prstGeom>
          <a:ln w="28575">
            <a:solidFill>
              <a:schemeClr val="accent4">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9" name="Rectangle: Rounded Corners 85">
            <a:extLst>
              <a:ext uri="{FF2B5EF4-FFF2-40B4-BE49-F238E27FC236}">
                <a16:creationId xmlns:a16="http://schemas.microsoft.com/office/drawing/2014/main" id="{10EEA665-EDD5-3B25-B088-67B023F265F3}"/>
              </a:ext>
            </a:extLst>
          </p:cNvPr>
          <p:cNvSpPr/>
          <p:nvPr/>
        </p:nvSpPr>
        <p:spPr>
          <a:xfrm>
            <a:off x="1165467" y="1672293"/>
            <a:ext cx="799844" cy="799844"/>
          </a:xfrm>
          <a:prstGeom prst="roundRect">
            <a:avLst>
              <a:gd name="adj" fmla="val 7037"/>
            </a:avLst>
          </a:prstGeom>
          <a:solidFill>
            <a:schemeClr val="bg1"/>
          </a:solidFill>
          <a:ln w="28575">
            <a:solidFill>
              <a:schemeClr val="accent4">
                <a:lumMod val="40000"/>
                <a:lumOff val="60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Text Placeholder 16">
            <a:extLst>
              <a:ext uri="{FF2B5EF4-FFF2-40B4-BE49-F238E27FC236}">
                <a16:creationId xmlns:a16="http://schemas.microsoft.com/office/drawing/2014/main" id="{B746FC25-2788-92BA-1C6D-F13C29D6EE9A}"/>
              </a:ext>
            </a:extLst>
          </p:cNvPr>
          <p:cNvSpPr>
            <a:spLocks noGrp="1"/>
          </p:cNvSpPr>
          <p:nvPr>
            <p:ph type="body" sz="quarter" idx="14"/>
          </p:nvPr>
        </p:nvSpPr>
        <p:spPr>
          <a:xfrm>
            <a:off x="374566" y="2723926"/>
            <a:ext cx="2381646" cy="320677"/>
          </a:xfrm>
          <a:prstGeom prst="rect">
            <a:avLst/>
          </a:prstGeom>
        </p:spPr>
        <p:txBody>
          <a:bodyPr/>
          <a:lstStyle>
            <a:lvl1pPr algn="ctr">
              <a:defRPr sz="14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 name="Rectangle: Rounded Corners 85">
            <a:extLst>
              <a:ext uri="{FF2B5EF4-FFF2-40B4-BE49-F238E27FC236}">
                <a16:creationId xmlns:a16="http://schemas.microsoft.com/office/drawing/2014/main" id="{63B0024C-3055-915F-87E8-9418BD1CD9C6}"/>
              </a:ext>
            </a:extLst>
          </p:cNvPr>
          <p:cNvSpPr/>
          <p:nvPr userDrawn="1"/>
        </p:nvSpPr>
        <p:spPr>
          <a:xfrm>
            <a:off x="4172079" y="1672293"/>
            <a:ext cx="799844" cy="799844"/>
          </a:xfrm>
          <a:prstGeom prst="roundRect">
            <a:avLst>
              <a:gd name="adj" fmla="val 7037"/>
            </a:avLst>
          </a:prstGeom>
          <a:solidFill>
            <a:schemeClr val="bg1"/>
          </a:solidFill>
          <a:ln w="28575">
            <a:solidFill>
              <a:schemeClr val="accent4">
                <a:lumMod val="40000"/>
                <a:lumOff val="60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 Placeholder 16">
            <a:extLst>
              <a:ext uri="{FF2B5EF4-FFF2-40B4-BE49-F238E27FC236}">
                <a16:creationId xmlns:a16="http://schemas.microsoft.com/office/drawing/2014/main" id="{04D35F44-C993-9FE7-DF68-B10BE1181A05}"/>
              </a:ext>
            </a:extLst>
          </p:cNvPr>
          <p:cNvSpPr>
            <a:spLocks noGrp="1"/>
          </p:cNvSpPr>
          <p:nvPr>
            <p:ph type="body" sz="quarter" idx="15"/>
          </p:nvPr>
        </p:nvSpPr>
        <p:spPr>
          <a:xfrm>
            <a:off x="3381178" y="2723926"/>
            <a:ext cx="2381646" cy="320677"/>
          </a:xfrm>
          <a:prstGeom prst="rect">
            <a:avLst/>
          </a:prstGeom>
        </p:spPr>
        <p:txBody>
          <a:bodyPr/>
          <a:lstStyle>
            <a:lvl1pPr algn="ctr">
              <a:defRPr sz="14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 name="Rectangle: Rounded Corners 85">
            <a:extLst>
              <a:ext uri="{FF2B5EF4-FFF2-40B4-BE49-F238E27FC236}">
                <a16:creationId xmlns:a16="http://schemas.microsoft.com/office/drawing/2014/main" id="{599387FF-123C-CABC-814A-4C154B087D8C}"/>
              </a:ext>
            </a:extLst>
          </p:cNvPr>
          <p:cNvSpPr/>
          <p:nvPr userDrawn="1"/>
        </p:nvSpPr>
        <p:spPr>
          <a:xfrm>
            <a:off x="7178690" y="1672293"/>
            <a:ext cx="799844" cy="799844"/>
          </a:xfrm>
          <a:prstGeom prst="roundRect">
            <a:avLst>
              <a:gd name="adj" fmla="val 7037"/>
            </a:avLst>
          </a:prstGeom>
          <a:solidFill>
            <a:schemeClr val="bg1"/>
          </a:solidFill>
          <a:ln w="28575">
            <a:solidFill>
              <a:schemeClr val="accent4">
                <a:lumMod val="40000"/>
                <a:lumOff val="60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 Placeholder 16">
            <a:extLst>
              <a:ext uri="{FF2B5EF4-FFF2-40B4-BE49-F238E27FC236}">
                <a16:creationId xmlns:a16="http://schemas.microsoft.com/office/drawing/2014/main" id="{FDC215DD-45E9-CE82-5F00-5F9FF3F152A1}"/>
              </a:ext>
            </a:extLst>
          </p:cNvPr>
          <p:cNvSpPr>
            <a:spLocks noGrp="1"/>
          </p:cNvSpPr>
          <p:nvPr>
            <p:ph type="body" sz="quarter" idx="16"/>
          </p:nvPr>
        </p:nvSpPr>
        <p:spPr>
          <a:xfrm>
            <a:off x="6387789" y="2723926"/>
            <a:ext cx="2381646" cy="320677"/>
          </a:xfrm>
          <a:prstGeom prst="rect">
            <a:avLst/>
          </a:prstGeom>
        </p:spPr>
        <p:txBody>
          <a:bodyPr/>
          <a:lstStyle>
            <a:lvl1pPr algn="ctr">
              <a:defRPr sz="14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3" name="Picture Placeholder 12">
            <a:extLst>
              <a:ext uri="{FF2B5EF4-FFF2-40B4-BE49-F238E27FC236}">
                <a16:creationId xmlns:a16="http://schemas.microsoft.com/office/drawing/2014/main" id="{01ED64E8-0BD6-0527-94B9-256A413AA98C}"/>
              </a:ext>
            </a:extLst>
          </p:cNvPr>
          <p:cNvSpPr>
            <a:spLocks noGrp="1"/>
          </p:cNvSpPr>
          <p:nvPr>
            <p:ph type="pic" sz="quarter" idx="17"/>
          </p:nvPr>
        </p:nvSpPr>
        <p:spPr>
          <a:xfrm>
            <a:off x="1324089" y="1830915"/>
            <a:ext cx="482600" cy="482600"/>
          </a:xfrm>
          <a:prstGeom prst="rect">
            <a:avLst/>
          </a:prstGeom>
        </p:spPr>
        <p:txBody>
          <a:bodyPr anchor="ctr"/>
          <a:lstStyle>
            <a:lvl1pPr algn="ctr">
              <a:defRPr sz="800">
                <a:latin typeface="Public Sans" pitchFamily="2" charset="77"/>
              </a:defRPr>
            </a:lvl1pPr>
          </a:lstStyle>
          <a:p>
            <a:endParaRPr lang="en-US" dirty="0"/>
          </a:p>
        </p:txBody>
      </p:sp>
      <p:sp>
        <p:nvSpPr>
          <p:cNvPr id="14" name="Picture Placeholder 12">
            <a:extLst>
              <a:ext uri="{FF2B5EF4-FFF2-40B4-BE49-F238E27FC236}">
                <a16:creationId xmlns:a16="http://schemas.microsoft.com/office/drawing/2014/main" id="{89A44FFB-4668-AF00-EDB2-26160AFE1B2E}"/>
              </a:ext>
            </a:extLst>
          </p:cNvPr>
          <p:cNvSpPr>
            <a:spLocks noGrp="1"/>
          </p:cNvSpPr>
          <p:nvPr>
            <p:ph type="pic" sz="quarter" idx="18"/>
          </p:nvPr>
        </p:nvSpPr>
        <p:spPr>
          <a:xfrm>
            <a:off x="4330701" y="1830915"/>
            <a:ext cx="482600" cy="482600"/>
          </a:xfrm>
          <a:prstGeom prst="rect">
            <a:avLst/>
          </a:prstGeom>
        </p:spPr>
        <p:txBody>
          <a:bodyPr anchor="ctr"/>
          <a:lstStyle>
            <a:lvl1pPr algn="ctr">
              <a:defRPr sz="800">
                <a:latin typeface="Public Sans" pitchFamily="2" charset="77"/>
              </a:defRPr>
            </a:lvl1pPr>
          </a:lstStyle>
          <a:p>
            <a:endParaRPr lang="en-US" dirty="0"/>
          </a:p>
        </p:txBody>
      </p:sp>
      <p:sp>
        <p:nvSpPr>
          <p:cNvPr id="15" name="Picture Placeholder 12">
            <a:extLst>
              <a:ext uri="{FF2B5EF4-FFF2-40B4-BE49-F238E27FC236}">
                <a16:creationId xmlns:a16="http://schemas.microsoft.com/office/drawing/2014/main" id="{B3F1E77C-1DCF-561B-7634-F92F559FB3CB}"/>
              </a:ext>
            </a:extLst>
          </p:cNvPr>
          <p:cNvSpPr>
            <a:spLocks noGrp="1"/>
          </p:cNvSpPr>
          <p:nvPr>
            <p:ph type="pic" sz="quarter" idx="19"/>
          </p:nvPr>
        </p:nvSpPr>
        <p:spPr>
          <a:xfrm>
            <a:off x="7337312" y="1830915"/>
            <a:ext cx="482600" cy="482600"/>
          </a:xfrm>
          <a:prstGeom prst="rect">
            <a:avLst/>
          </a:prstGeom>
        </p:spPr>
        <p:txBody>
          <a:bodyPr anchor="ctr"/>
          <a:lstStyle>
            <a:lvl1pPr algn="ctr">
              <a:defRPr sz="800">
                <a:latin typeface="Public Sans" pitchFamily="2" charset="77"/>
              </a:defRPr>
            </a:lvl1pPr>
          </a:lstStyle>
          <a:p>
            <a:endParaRPr lang="en-US" dirty="0"/>
          </a:p>
        </p:txBody>
      </p:sp>
      <p:sp>
        <p:nvSpPr>
          <p:cNvPr id="12" name="Text Placeholder 16">
            <a:extLst>
              <a:ext uri="{FF2B5EF4-FFF2-40B4-BE49-F238E27FC236}">
                <a16:creationId xmlns:a16="http://schemas.microsoft.com/office/drawing/2014/main" id="{5D2238FE-BD89-F611-4F84-7B14B9080304}"/>
              </a:ext>
            </a:extLst>
          </p:cNvPr>
          <p:cNvSpPr>
            <a:spLocks noGrp="1"/>
          </p:cNvSpPr>
          <p:nvPr>
            <p:ph type="body" sz="quarter" idx="20"/>
          </p:nvPr>
        </p:nvSpPr>
        <p:spPr>
          <a:xfrm>
            <a:off x="374566" y="3119852"/>
            <a:ext cx="2381646" cy="820552"/>
          </a:xfrm>
          <a:prstGeom prst="rect">
            <a:avLst/>
          </a:prstGeom>
        </p:spPr>
        <p:txBody>
          <a:bodyPr/>
          <a:lstStyle>
            <a:lvl1pPr algn="ctr">
              <a:defRPr sz="13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6" name="Text Placeholder 16">
            <a:extLst>
              <a:ext uri="{FF2B5EF4-FFF2-40B4-BE49-F238E27FC236}">
                <a16:creationId xmlns:a16="http://schemas.microsoft.com/office/drawing/2014/main" id="{556B8345-7C38-257E-CB04-E3970E6BAED3}"/>
              </a:ext>
            </a:extLst>
          </p:cNvPr>
          <p:cNvSpPr>
            <a:spLocks noGrp="1"/>
          </p:cNvSpPr>
          <p:nvPr>
            <p:ph type="body" sz="quarter" idx="21"/>
          </p:nvPr>
        </p:nvSpPr>
        <p:spPr>
          <a:xfrm>
            <a:off x="3381178" y="3119852"/>
            <a:ext cx="2381646" cy="820552"/>
          </a:xfrm>
          <a:prstGeom prst="rect">
            <a:avLst/>
          </a:prstGeom>
        </p:spPr>
        <p:txBody>
          <a:bodyPr/>
          <a:lstStyle>
            <a:lvl1pPr algn="ctr">
              <a:defRPr sz="13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7" name="Text Placeholder 16">
            <a:extLst>
              <a:ext uri="{FF2B5EF4-FFF2-40B4-BE49-F238E27FC236}">
                <a16:creationId xmlns:a16="http://schemas.microsoft.com/office/drawing/2014/main" id="{83BED55F-8179-63E8-98C4-C67CA14606C3}"/>
              </a:ext>
            </a:extLst>
          </p:cNvPr>
          <p:cNvSpPr>
            <a:spLocks noGrp="1"/>
          </p:cNvSpPr>
          <p:nvPr>
            <p:ph type="body" sz="quarter" idx="22"/>
          </p:nvPr>
        </p:nvSpPr>
        <p:spPr>
          <a:xfrm>
            <a:off x="6387789" y="3119852"/>
            <a:ext cx="2381646" cy="820552"/>
          </a:xfrm>
          <a:prstGeom prst="rect">
            <a:avLst/>
          </a:prstGeom>
        </p:spPr>
        <p:txBody>
          <a:bodyPr/>
          <a:lstStyle>
            <a:lvl1pPr algn="ctr">
              <a:defRPr sz="13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8" name="Google Shape;41;p34">
            <a:extLst>
              <a:ext uri="{FF2B5EF4-FFF2-40B4-BE49-F238E27FC236}">
                <a16:creationId xmlns:a16="http://schemas.microsoft.com/office/drawing/2014/main" id="{BE7EB68E-62E8-1AA6-F408-40C9FF49383D}"/>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20" name="Google Shape;43;p34">
            <a:extLst>
              <a:ext uri="{FF2B5EF4-FFF2-40B4-BE49-F238E27FC236}">
                <a16:creationId xmlns:a16="http://schemas.microsoft.com/office/drawing/2014/main" id="{51E78D6C-C999-9345-2FB3-F4D9BFB02939}"/>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17796222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aption" preserve="1" userDrawn="1">
  <p:cSld name="Contents 2">
    <p:spTree>
      <p:nvGrpSpPr>
        <p:cNvPr id="1" name="Shape 37"/>
        <p:cNvGrpSpPr/>
        <p:nvPr/>
      </p:nvGrpSpPr>
      <p:grpSpPr>
        <a:xfrm>
          <a:off x="0" y="0"/>
          <a:ext cx="0" cy="0"/>
          <a:chOff x="0" y="0"/>
          <a:chExt cx="0" cy="0"/>
        </a:xfrm>
      </p:grpSpPr>
      <p:sp>
        <p:nvSpPr>
          <p:cNvPr id="5" name="Google Shape;19;p32">
            <a:extLst>
              <a:ext uri="{FF2B5EF4-FFF2-40B4-BE49-F238E27FC236}">
                <a16:creationId xmlns:a16="http://schemas.microsoft.com/office/drawing/2014/main" id="{A0F83418-A756-28F8-8714-C951CBF50B65}"/>
              </a:ext>
            </a:extLst>
          </p:cNvPr>
          <p:cNvSpPr/>
          <p:nvPr userDrawn="1"/>
        </p:nvSpPr>
        <p:spPr>
          <a:xfrm>
            <a:off x="0" y="0"/>
            <a:ext cx="9143990" cy="5143494"/>
          </a:xfrm>
          <a:prstGeom prst="rect">
            <a:avLst/>
          </a:prstGeom>
          <a:solidFill>
            <a:srgbClr val="F2F2F2"/>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2" name="Google Shape;13;p29" descr="Shape&#10;&#10;Description automatically generated with low confidence">
            <a:extLst>
              <a:ext uri="{FF2B5EF4-FFF2-40B4-BE49-F238E27FC236}">
                <a16:creationId xmlns:a16="http://schemas.microsoft.com/office/drawing/2014/main" id="{3958AF28-6D6D-529D-42E3-07DE55030C90}"/>
              </a:ext>
            </a:extLst>
          </p:cNvPr>
          <p:cNvPicPr preferRelativeResize="0"/>
          <p:nvPr userDrawn="1"/>
        </p:nvPicPr>
        <p:blipFill rotWithShape="1">
          <a:blip r:embed="rId2">
            <a:alphaModFix/>
          </a:blip>
          <a:srcRect/>
          <a:stretch/>
        </p:blipFill>
        <p:spPr>
          <a:xfrm>
            <a:off x="0" y="6"/>
            <a:ext cx="9143990" cy="5143494"/>
          </a:xfrm>
          <a:prstGeom prst="rect">
            <a:avLst/>
          </a:prstGeom>
          <a:noFill/>
          <a:ln>
            <a:noFill/>
          </a:ln>
        </p:spPr>
      </p:pic>
      <p:sp>
        <p:nvSpPr>
          <p:cNvPr id="9" name="Google Shape;23;p32">
            <a:extLst>
              <a:ext uri="{FF2B5EF4-FFF2-40B4-BE49-F238E27FC236}">
                <a16:creationId xmlns:a16="http://schemas.microsoft.com/office/drawing/2014/main" id="{4EEFB147-C61E-9F5C-DBBE-AB6119D612EE}"/>
              </a:ext>
            </a:extLst>
          </p:cNvPr>
          <p:cNvSpPr>
            <a:spLocks noGrp="1"/>
          </p:cNvSpPr>
          <p:nvPr>
            <p:ph type="pic" idx="2"/>
          </p:nvPr>
        </p:nvSpPr>
        <p:spPr>
          <a:xfrm>
            <a:off x="4983850" y="776920"/>
            <a:ext cx="4160150" cy="4050508"/>
          </a:xfrm>
          <a:prstGeom prst="rect">
            <a:avLst/>
          </a:prstGeom>
          <a:noFill/>
          <a:ln>
            <a:noFill/>
          </a:ln>
        </p:spPr>
        <p:txBody>
          <a:bodyPr anchor="ctr"/>
          <a:lstStyle>
            <a:lvl1pPr algn="ctr">
              <a:defRPr sz="2400" b="1" i="1">
                <a:latin typeface="Public Sans" pitchFamily="2" charset="77"/>
              </a:defRPr>
            </a:lvl1pPr>
          </a:lstStyle>
          <a:p>
            <a:endParaRPr lang="en-US" dirty="0"/>
          </a:p>
        </p:txBody>
      </p:sp>
      <p:sp>
        <p:nvSpPr>
          <p:cNvPr id="11" name="Google Shape;42;p34">
            <a:extLst>
              <a:ext uri="{FF2B5EF4-FFF2-40B4-BE49-F238E27FC236}">
                <a16:creationId xmlns:a16="http://schemas.microsoft.com/office/drawing/2014/main" id="{887813EA-388D-06FE-A793-F57D8ECCE4E9}"/>
              </a:ext>
            </a:extLst>
          </p:cNvPr>
          <p:cNvSpPr txBox="1">
            <a:spLocks noGrp="1"/>
          </p:cNvSpPr>
          <p:nvPr>
            <p:ph type="body" idx="10"/>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dk1"/>
              </a:buClr>
              <a:buSzPts val="1400"/>
              <a:buFont typeface="Wingdings" pitchFamily="2" charset="2"/>
              <a:buChar char="§"/>
              <a:defRPr sz="14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3" name="Google Shape;41;p34">
            <a:extLst>
              <a:ext uri="{FF2B5EF4-FFF2-40B4-BE49-F238E27FC236}">
                <a16:creationId xmlns:a16="http://schemas.microsoft.com/office/drawing/2014/main" id="{27AFFFDB-62AF-6CB9-5B65-D63C2B45FBE4}"/>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4" name="Google Shape;43;p34">
            <a:extLst>
              <a:ext uri="{FF2B5EF4-FFF2-40B4-BE49-F238E27FC236}">
                <a16:creationId xmlns:a16="http://schemas.microsoft.com/office/drawing/2014/main" id="{2EBE8F8F-2463-849D-2351-671833A2E915}"/>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54159826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5" name="Rectangle 4">
            <a:extLst>
              <a:ext uri="{FF2B5EF4-FFF2-40B4-BE49-F238E27FC236}">
                <a16:creationId xmlns:a16="http://schemas.microsoft.com/office/drawing/2014/main" id="{2318035B-ED57-77E7-4DBC-CB62A37089AD}"/>
              </a:ext>
            </a:extLst>
          </p:cNvPr>
          <p:cNvSpPr/>
          <p:nvPr userDrawn="1"/>
        </p:nvSpPr>
        <p:spPr>
          <a:xfrm>
            <a:off x="0" y="2091264"/>
            <a:ext cx="9144000" cy="219793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cxnSp>
        <p:nvCxnSpPr>
          <p:cNvPr id="6" name="Straight Connector 5">
            <a:extLst>
              <a:ext uri="{FF2B5EF4-FFF2-40B4-BE49-F238E27FC236}">
                <a16:creationId xmlns:a16="http://schemas.microsoft.com/office/drawing/2014/main" id="{00F0F7D4-D034-9767-8D3D-1E319A0A8EBA}"/>
              </a:ext>
            </a:extLst>
          </p:cNvPr>
          <p:cNvCxnSpPr>
            <a:cxnSpLocks/>
          </p:cNvCxnSpPr>
          <p:nvPr userDrawn="1"/>
        </p:nvCxnSpPr>
        <p:spPr>
          <a:xfrm>
            <a:off x="0" y="2098885"/>
            <a:ext cx="9144000" cy="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sp>
        <p:nvSpPr>
          <p:cNvPr id="9" name="Rectangle: Rounded Corners 85">
            <a:extLst>
              <a:ext uri="{FF2B5EF4-FFF2-40B4-BE49-F238E27FC236}">
                <a16:creationId xmlns:a16="http://schemas.microsoft.com/office/drawing/2014/main" id="{10EEA665-EDD5-3B25-B088-67B023F265F3}"/>
              </a:ext>
            </a:extLst>
          </p:cNvPr>
          <p:cNvSpPr/>
          <p:nvPr/>
        </p:nvSpPr>
        <p:spPr>
          <a:xfrm>
            <a:off x="1165467" y="1672293"/>
            <a:ext cx="799844" cy="799844"/>
          </a:xfrm>
          <a:prstGeom prst="roundRect">
            <a:avLst>
              <a:gd name="adj" fmla="val 7037"/>
            </a:avLst>
          </a:prstGeom>
          <a:solidFill>
            <a:schemeClr val="bg1"/>
          </a:solidFill>
          <a:ln w="28575">
            <a:solidFill>
              <a:schemeClr val="tx2"/>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Text Placeholder 16">
            <a:extLst>
              <a:ext uri="{FF2B5EF4-FFF2-40B4-BE49-F238E27FC236}">
                <a16:creationId xmlns:a16="http://schemas.microsoft.com/office/drawing/2014/main" id="{B746FC25-2788-92BA-1C6D-F13C29D6EE9A}"/>
              </a:ext>
            </a:extLst>
          </p:cNvPr>
          <p:cNvSpPr>
            <a:spLocks noGrp="1"/>
          </p:cNvSpPr>
          <p:nvPr>
            <p:ph type="body" sz="quarter" idx="14"/>
          </p:nvPr>
        </p:nvSpPr>
        <p:spPr>
          <a:xfrm>
            <a:off x="374566" y="2723926"/>
            <a:ext cx="2381646" cy="320677"/>
          </a:xfrm>
          <a:prstGeom prst="rect">
            <a:avLst/>
          </a:prstGeom>
        </p:spPr>
        <p:txBody>
          <a:bodyPr/>
          <a:lstStyle>
            <a:lvl1pPr algn="ctr">
              <a:defRPr sz="14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 name="Rectangle: Rounded Corners 85">
            <a:extLst>
              <a:ext uri="{FF2B5EF4-FFF2-40B4-BE49-F238E27FC236}">
                <a16:creationId xmlns:a16="http://schemas.microsoft.com/office/drawing/2014/main" id="{63B0024C-3055-915F-87E8-9418BD1CD9C6}"/>
              </a:ext>
            </a:extLst>
          </p:cNvPr>
          <p:cNvSpPr/>
          <p:nvPr userDrawn="1"/>
        </p:nvSpPr>
        <p:spPr>
          <a:xfrm>
            <a:off x="4172079" y="1672293"/>
            <a:ext cx="799844" cy="799844"/>
          </a:xfrm>
          <a:prstGeom prst="roundRect">
            <a:avLst>
              <a:gd name="adj" fmla="val 7037"/>
            </a:avLst>
          </a:prstGeom>
          <a:solidFill>
            <a:schemeClr val="bg1"/>
          </a:solidFill>
          <a:ln w="28575">
            <a:solidFill>
              <a:schemeClr val="tx2"/>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 Placeholder 16">
            <a:extLst>
              <a:ext uri="{FF2B5EF4-FFF2-40B4-BE49-F238E27FC236}">
                <a16:creationId xmlns:a16="http://schemas.microsoft.com/office/drawing/2014/main" id="{04D35F44-C993-9FE7-DF68-B10BE1181A05}"/>
              </a:ext>
            </a:extLst>
          </p:cNvPr>
          <p:cNvSpPr>
            <a:spLocks noGrp="1"/>
          </p:cNvSpPr>
          <p:nvPr>
            <p:ph type="body" sz="quarter" idx="15"/>
          </p:nvPr>
        </p:nvSpPr>
        <p:spPr>
          <a:xfrm>
            <a:off x="3381178" y="2723926"/>
            <a:ext cx="2381646" cy="320677"/>
          </a:xfrm>
          <a:prstGeom prst="rect">
            <a:avLst/>
          </a:prstGeom>
        </p:spPr>
        <p:txBody>
          <a:bodyPr/>
          <a:lstStyle>
            <a:lvl1pPr algn="ctr">
              <a:defRPr sz="14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 name="Rectangle: Rounded Corners 85">
            <a:extLst>
              <a:ext uri="{FF2B5EF4-FFF2-40B4-BE49-F238E27FC236}">
                <a16:creationId xmlns:a16="http://schemas.microsoft.com/office/drawing/2014/main" id="{599387FF-123C-CABC-814A-4C154B087D8C}"/>
              </a:ext>
            </a:extLst>
          </p:cNvPr>
          <p:cNvSpPr/>
          <p:nvPr userDrawn="1"/>
        </p:nvSpPr>
        <p:spPr>
          <a:xfrm>
            <a:off x="7178690" y="1672293"/>
            <a:ext cx="799844" cy="799844"/>
          </a:xfrm>
          <a:prstGeom prst="roundRect">
            <a:avLst>
              <a:gd name="adj" fmla="val 7037"/>
            </a:avLst>
          </a:prstGeom>
          <a:solidFill>
            <a:schemeClr val="bg1"/>
          </a:solidFill>
          <a:ln w="28575">
            <a:solidFill>
              <a:schemeClr val="tx2"/>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 Placeholder 16">
            <a:extLst>
              <a:ext uri="{FF2B5EF4-FFF2-40B4-BE49-F238E27FC236}">
                <a16:creationId xmlns:a16="http://schemas.microsoft.com/office/drawing/2014/main" id="{FDC215DD-45E9-CE82-5F00-5F9FF3F152A1}"/>
              </a:ext>
            </a:extLst>
          </p:cNvPr>
          <p:cNvSpPr>
            <a:spLocks noGrp="1"/>
          </p:cNvSpPr>
          <p:nvPr>
            <p:ph type="body" sz="quarter" idx="16"/>
          </p:nvPr>
        </p:nvSpPr>
        <p:spPr>
          <a:xfrm>
            <a:off x="6387789" y="2723926"/>
            <a:ext cx="2381646" cy="320677"/>
          </a:xfrm>
          <a:prstGeom prst="rect">
            <a:avLst/>
          </a:prstGeom>
        </p:spPr>
        <p:txBody>
          <a:bodyPr/>
          <a:lstStyle>
            <a:lvl1pPr algn="ctr">
              <a:defRPr sz="14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3" name="Picture Placeholder 12">
            <a:extLst>
              <a:ext uri="{FF2B5EF4-FFF2-40B4-BE49-F238E27FC236}">
                <a16:creationId xmlns:a16="http://schemas.microsoft.com/office/drawing/2014/main" id="{01ED64E8-0BD6-0527-94B9-256A413AA98C}"/>
              </a:ext>
            </a:extLst>
          </p:cNvPr>
          <p:cNvSpPr>
            <a:spLocks noGrp="1"/>
          </p:cNvSpPr>
          <p:nvPr>
            <p:ph type="pic" sz="quarter" idx="17"/>
          </p:nvPr>
        </p:nvSpPr>
        <p:spPr>
          <a:xfrm>
            <a:off x="1324089" y="1830915"/>
            <a:ext cx="482600" cy="482600"/>
          </a:xfrm>
          <a:prstGeom prst="rect">
            <a:avLst/>
          </a:prstGeom>
        </p:spPr>
        <p:txBody>
          <a:bodyPr anchor="ctr"/>
          <a:lstStyle>
            <a:lvl1pPr algn="ctr">
              <a:defRPr sz="800">
                <a:latin typeface="Public Sans" pitchFamily="2" charset="77"/>
              </a:defRPr>
            </a:lvl1pPr>
          </a:lstStyle>
          <a:p>
            <a:endParaRPr lang="en-US" dirty="0"/>
          </a:p>
        </p:txBody>
      </p:sp>
      <p:sp>
        <p:nvSpPr>
          <p:cNvPr id="14" name="Picture Placeholder 12">
            <a:extLst>
              <a:ext uri="{FF2B5EF4-FFF2-40B4-BE49-F238E27FC236}">
                <a16:creationId xmlns:a16="http://schemas.microsoft.com/office/drawing/2014/main" id="{89A44FFB-4668-AF00-EDB2-26160AFE1B2E}"/>
              </a:ext>
            </a:extLst>
          </p:cNvPr>
          <p:cNvSpPr>
            <a:spLocks noGrp="1"/>
          </p:cNvSpPr>
          <p:nvPr>
            <p:ph type="pic" sz="quarter" idx="18"/>
          </p:nvPr>
        </p:nvSpPr>
        <p:spPr>
          <a:xfrm>
            <a:off x="4330701" y="1830915"/>
            <a:ext cx="482600" cy="482600"/>
          </a:xfrm>
          <a:prstGeom prst="rect">
            <a:avLst/>
          </a:prstGeom>
        </p:spPr>
        <p:txBody>
          <a:bodyPr anchor="ctr"/>
          <a:lstStyle>
            <a:lvl1pPr algn="ctr">
              <a:defRPr sz="800">
                <a:latin typeface="Public Sans" pitchFamily="2" charset="77"/>
              </a:defRPr>
            </a:lvl1pPr>
          </a:lstStyle>
          <a:p>
            <a:endParaRPr lang="en-US" dirty="0"/>
          </a:p>
        </p:txBody>
      </p:sp>
      <p:sp>
        <p:nvSpPr>
          <p:cNvPr id="15" name="Picture Placeholder 12">
            <a:extLst>
              <a:ext uri="{FF2B5EF4-FFF2-40B4-BE49-F238E27FC236}">
                <a16:creationId xmlns:a16="http://schemas.microsoft.com/office/drawing/2014/main" id="{B3F1E77C-1DCF-561B-7634-F92F559FB3CB}"/>
              </a:ext>
            </a:extLst>
          </p:cNvPr>
          <p:cNvSpPr>
            <a:spLocks noGrp="1"/>
          </p:cNvSpPr>
          <p:nvPr>
            <p:ph type="pic" sz="quarter" idx="19"/>
          </p:nvPr>
        </p:nvSpPr>
        <p:spPr>
          <a:xfrm>
            <a:off x="7337312" y="1830915"/>
            <a:ext cx="482600" cy="482600"/>
          </a:xfrm>
          <a:prstGeom prst="rect">
            <a:avLst/>
          </a:prstGeom>
        </p:spPr>
        <p:txBody>
          <a:bodyPr anchor="ctr"/>
          <a:lstStyle>
            <a:lvl1pPr algn="ctr">
              <a:defRPr sz="800">
                <a:latin typeface="Public Sans" pitchFamily="2" charset="77"/>
              </a:defRPr>
            </a:lvl1pPr>
          </a:lstStyle>
          <a:p>
            <a:endParaRPr lang="en-US" dirty="0"/>
          </a:p>
        </p:txBody>
      </p:sp>
      <p:sp>
        <p:nvSpPr>
          <p:cNvPr id="12" name="Text Placeholder 16">
            <a:extLst>
              <a:ext uri="{FF2B5EF4-FFF2-40B4-BE49-F238E27FC236}">
                <a16:creationId xmlns:a16="http://schemas.microsoft.com/office/drawing/2014/main" id="{5D2238FE-BD89-F611-4F84-7B14B9080304}"/>
              </a:ext>
            </a:extLst>
          </p:cNvPr>
          <p:cNvSpPr>
            <a:spLocks noGrp="1"/>
          </p:cNvSpPr>
          <p:nvPr>
            <p:ph type="body" sz="quarter" idx="20"/>
          </p:nvPr>
        </p:nvSpPr>
        <p:spPr>
          <a:xfrm>
            <a:off x="374566" y="3119852"/>
            <a:ext cx="2381646" cy="820552"/>
          </a:xfrm>
          <a:prstGeom prst="rect">
            <a:avLst/>
          </a:prstGeom>
        </p:spPr>
        <p:txBody>
          <a:bodyPr/>
          <a:lstStyle>
            <a:lvl1pPr algn="ctr">
              <a:defRPr sz="13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6" name="Text Placeholder 16">
            <a:extLst>
              <a:ext uri="{FF2B5EF4-FFF2-40B4-BE49-F238E27FC236}">
                <a16:creationId xmlns:a16="http://schemas.microsoft.com/office/drawing/2014/main" id="{556B8345-7C38-257E-CB04-E3970E6BAED3}"/>
              </a:ext>
            </a:extLst>
          </p:cNvPr>
          <p:cNvSpPr>
            <a:spLocks noGrp="1"/>
          </p:cNvSpPr>
          <p:nvPr>
            <p:ph type="body" sz="quarter" idx="21"/>
          </p:nvPr>
        </p:nvSpPr>
        <p:spPr>
          <a:xfrm>
            <a:off x="3381178" y="3119852"/>
            <a:ext cx="2381646" cy="820552"/>
          </a:xfrm>
          <a:prstGeom prst="rect">
            <a:avLst/>
          </a:prstGeom>
        </p:spPr>
        <p:txBody>
          <a:bodyPr/>
          <a:lstStyle>
            <a:lvl1pPr algn="ctr">
              <a:defRPr sz="13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7" name="Text Placeholder 16">
            <a:extLst>
              <a:ext uri="{FF2B5EF4-FFF2-40B4-BE49-F238E27FC236}">
                <a16:creationId xmlns:a16="http://schemas.microsoft.com/office/drawing/2014/main" id="{83BED55F-8179-63E8-98C4-C67CA14606C3}"/>
              </a:ext>
            </a:extLst>
          </p:cNvPr>
          <p:cNvSpPr>
            <a:spLocks noGrp="1"/>
          </p:cNvSpPr>
          <p:nvPr>
            <p:ph type="body" sz="quarter" idx="22"/>
          </p:nvPr>
        </p:nvSpPr>
        <p:spPr>
          <a:xfrm>
            <a:off x="6387789" y="3119852"/>
            <a:ext cx="2381646" cy="820552"/>
          </a:xfrm>
          <a:prstGeom prst="rect">
            <a:avLst/>
          </a:prstGeom>
        </p:spPr>
        <p:txBody>
          <a:bodyPr/>
          <a:lstStyle>
            <a:lvl1pPr algn="ctr">
              <a:defRPr sz="13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8" name="Google Shape;41;p34">
            <a:extLst>
              <a:ext uri="{FF2B5EF4-FFF2-40B4-BE49-F238E27FC236}">
                <a16:creationId xmlns:a16="http://schemas.microsoft.com/office/drawing/2014/main" id="{0374394A-B0B1-C9A1-5B93-4445601FCC9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20" name="Google Shape;43;p34">
            <a:extLst>
              <a:ext uri="{FF2B5EF4-FFF2-40B4-BE49-F238E27FC236}">
                <a16:creationId xmlns:a16="http://schemas.microsoft.com/office/drawing/2014/main" id="{7BDAF507-E73A-D042-300D-29EDA98D8357}"/>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120520353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7" name="Arrow: Right 4">
            <a:extLst>
              <a:ext uri="{FF2B5EF4-FFF2-40B4-BE49-F238E27FC236}">
                <a16:creationId xmlns:a16="http://schemas.microsoft.com/office/drawing/2014/main" id="{7B2A8EFE-84B9-ECFC-61FF-99EBFE0DE329}"/>
              </a:ext>
            </a:extLst>
          </p:cNvPr>
          <p:cNvSpPr/>
          <p:nvPr/>
        </p:nvSpPr>
        <p:spPr>
          <a:xfrm>
            <a:off x="1369704" y="2023249"/>
            <a:ext cx="6404592" cy="45719"/>
          </a:xfrm>
          <a:prstGeom prst="rightArrow">
            <a:avLst/>
          </a:pr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nvGrpSpPr>
          <p:cNvPr id="45" name="Group 44">
            <a:extLst>
              <a:ext uri="{FF2B5EF4-FFF2-40B4-BE49-F238E27FC236}">
                <a16:creationId xmlns:a16="http://schemas.microsoft.com/office/drawing/2014/main" id="{11D21BD1-BD81-1172-53B5-62AA32E36477}"/>
              </a:ext>
            </a:extLst>
          </p:cNvPr>
          <p:cNvGrpSpPr/>
          <p:nvPr userDrawn="1"/>
        </p:nvGrpSpPr>
        <p:grpSpPr>
          <a:xfrm>
            <a:off x="865742" y="1720353"/>
            <a:ext cx="7412516" cy="894830"/>
            <a:chOff x="865742" y="1720353"/>
            <a:chExt cx="7412516" cy="894830"/>
          </a:xfrm>
        </p:grpSpPr>
        <p:grpSp>
          <p:nvGrpSpPr>
            <p:cNvPr id="38" name="Group 37">
              <a:extLst>
                <a:ext uri="{FF2B5EF4-FFF2-40B4-BE49-F238E27FC236}">
                  <a16:creationId xmlns:a16="http://schemas.microsoft.com/office/drawing/2014/main" id="{0AF9B6CB-DD02-F9A5-7D46-44B5AE598B8C}"/>
                </a:ext>
              </a:extLst>
            </p:cNvPr>
            <p:cNvGrpSpPr/>
            <p:nvPr userDrawn="1"/>
          </p:nvGrpSpPr>
          <p:grpSpPr>
            <a:xfrm>
              <a:off x="3119411" y="1720353"/>
              <a:ext cx="651510" cy="894830"/>
              <a:chOff x="2980317" y="2014294"/>
              <a:chExt cx="651510" cy="894830"/>
            </a:xfrm>
          </p:grpSpPr>
          <p:cxnSp>
            <p:nvCxnSpPr>
              <p:cNvPr id="9" name="Straight Connector 8">
                <a:extLst>
                  <a:ext uri="{FF2B5EF4-FFF2-40B4-BE49-F238E27FC236}">
                    <a16:creationId xmlns:a16="http://schemas.microsoft.com/office/drawing/2014/main" id="{555F0403-0E94-3975-F36F-77801957F02F}"/>
                  </a:ext>
                </a:extLst>
              </p:cNvPr>
              <p:cNvCxnSpPr>
                <a:cxnSpLocks/>
                <a:endCxn id="32" idx="4"/>
              </p:cNvCxnSpPr>
              <p:nvPr/>
            </p:nvCxnSpPr>
            <p:spPr>
              <a:xfrm flipV="1">
                <a:off x="3306072" y="2595012"/>
                <a:ext cx="0" cy="31411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1" name="Oval 30">
                <a:extLst>
                  <a:ext uri="{FF2B5EF4-FFF2-40B4-BE49-F238E27FC236}">
                    <a16:creationId xmlns:a16="http://schemas.microsoft.com/office/drawing/2014/main" id="{E75DB008-B130-8611-F0F9-7E71A69034F7}"/>
                  </a:ext>
                </a:extLst>
              </p:cNvPr>
              <p:cNvSpPr/>
              <p:nvPr/>
            </p:nvSpPr>
            <p:spPr>
              <a:xfrm>
                <a:off x="2980317" y="2014294"/>
                <a:ext cx="651510" cy="651510"/>
              </a:xfrm>
              <a:prstGeom prst="ellipse">
                <a:avLst/>
              </a:prstGeom>
              <a:solidFill>
                <a:schemeClr val="bg1">
                  <a:lumMod val="95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32" name="Oval 31">
                <a:extLst>
                  <a:ext uri="{FF2B5EF4-FFF2-40B4-BE49-F238E27FC236}">
                    <a16:creationId xmlns:a16="http://schemas.microsoft.com/office/drawing/2014/main" id="{E32187EC-00B3-B6FC-A71A-C424610BFF50}"/>
                  </a:ext>
                </a:extLst>
              </p:cNvPr>
              <p:cNvSpPr/>
              <p:nvPr/>
            </p:nvSpPr>
            <p:spPr>
              <a:xfrm>
                <a:off x="3051109" y="2085086"/>
                <a:ext cx="509926" cy="509926"/>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Public Sans" pitchFamily="2" charset="0"/>
                  </a:rPr>
                  <a:t>2</a:t>
                </a:r>
              </a:p>
            </p:txBody>
          </p:sp>
        </p:grpSp>
        <p:grpSp>
          <p:nvGrpSpPr>
            <p:cNvPr id="39" name="Group 38">
              <a:extLst>
                <a:ext uri="{FF2B5EF4-FFF2-40B4-BE49-F238E27FC236}">
                  <a16:creationId xmlns:a16="http://schemas.microsoft.com/office/drawing/2014/main" id="{44F28718-69E0-A455-0998-49E1F3918B67}"/>
                </a:ext>
              </a:extLst>
            </p:cNvPr>
            <p:cNvGrpSpPr/>
            <p:nvPr userDrawn="1"/>
          </p:nvGrpSpPr>
          <p:grpSpPr>
            <a:xfrm>
              <a:off x="5373080" y="1720353"/>
              <a:ext cx="651510" cy="894830"/>
              <a:chOff x="5071929" y="2014294"/>
              <a:chExt cx="651510" cy="894830"/>
            </a:xfrm>
          </p:grpSpPr>
          <p:cxnSp>
            <p:nvCxnSpPr>
              <p:cNvPr id="10" name="Straight Connector 9">
                <a:extLst>
                  <a:ext uri="{FF2B5EF4-FFF2-40B4-BE49-F238E27FC236}">
                    <a16:creationId xmlns:a16="http://schemas.microsoft.com/office/drawing/2014/main" id="{4D9F8F76-AFFC-B89A-938F-D8B199B2BEAD}"/>
                  </a:ext>
                </a:extLst>
              </p:cNvPr>
              <p:cNvCxnSpPr>
                <a:cxnSpLocks/>
                <a:endCxn id="28" idx="4"/>
              </p:cNvCxnSpPr>
              <p:nvPr/>
            </p:nvCxnSpPr>
            <p:spPr>
              <a:xfrm flipH="1" flipV="1">
                <a:off x="5397684" y="2595012"/>
                <a:ext cx="1" cy="314112"/>
              </a:xfrm>
              <a:prstGeom prst="line">
                <a:avLst/>
              </a:prstGeom>
              <a:ln>
                <a:solidFill>
                  <a:schemeClr val="bg1">
                    <a:lumMod val="75000"/>
                  </a:schemeClr>
                </a:solidFill>
              </a:ln>
            </p:spPr>
            <p:style>
              <a:lnRef idx="1">
                <a:schemeClr val="dk1"/>
              </a:lnRef>
              <a:fillRef idx="0">
                <a:schemeClr val="dk1"/>
              </a:fillRef>
              <a:effectRef idx="0">
                <a:schemeClr val="dk1"/>
              </a:effectRef>
              <a:fontRef idx="minor">
                <a:schemeClr val="tx1"/>
              </a:fontRef>
            </p:style>
          </p:cxnSp>
          <p:sp>
            <p:nvSpPr>
              <p:cNvPr id="27" name="Oval 26">
                <a:extLst>
                  <a:ext uri="{FF2B5EF4-FFF2-40B4-BE49-F238E27FC236}">
                    <a16:creationId xmlns:a16="http://schemas.microsoft.com/office/drawing/2014/main" id="{F618EC58-125D-0732-71B3-E3C05D9F1376}"/>
                  </a:ext>
                </a:extLst>
              </p:cNvPr>
              <p:cNvSpPr/>
              <p:nvPr/>
            </p:nvSpPr>
            <p:spPr>
              <a:xfrm>
                <a:off x="5071929" y="2014294"/>
                <a:ext cx="651510" cy="651510"/>
              </a:xfrm>
              <a:prstGeom prst="ellipse">
                <a:avLst/>
              </a:prstGeom>
              <a:solidFill>
                <a:schemeClr val="bg1">
                  <a:lumMod val="95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8" name="Oval 27">
                <a:extLst>
                  <a:ext uri="{FF2B5EF4-FFF2-40B4-BE49-F238E27FC236}">
                    <a16:creationId xmlns:a16="http://schemas.microsoft.com/office/drawing/2014/main" id="{B2C2F8A6-06C3-30D3-C8A8-5060556A0406}"/>
                  </a:ext>
                </a:extLst>
              </p:cNvPr>
              <p:cNvSpPr/>
              <p:nvPr/>
            </p:nvSpPr>
            <p:spPr>
              <a:xfrm>
                <a:off x="5142721" y="2085086"/>
                <a:ext cx="509926" cy="509926"/>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Public Sans" pitchFamily="2" charset="0"/>
                  </a:rPr>
                  <a:t>3</a:t>
                </a:r>
              </a:p>
            </p:txBody>
          </p:sp>
        </p:grpSp>
        <p:grpSp>
          <p:nvGrpSpPr>
            <p:cNvPr id="40" name="Group 39">
              <a:extLst>
                <a:ext uri="{FF2B5EF4-FFF2-40B4-BE49-F238E27FC236}">
                  <a16:creationId xmlns:a16="http://schemas.microsoft.com/office/drawing/2014/main" id="{9FFD0FA7-F88D-3CF1-A113-BCE974BB8F13}"/>
                </a:ext>
              </a:extLst>
            </p:cNvPr>
            <p:cNvGrpSpPr/>
            <p:nvPr userDrawn="1"/>
          </p:nvGrpSpPr>
          <p:grpSpPr>
            <a:xfrm>
              <a:off x="7626748" y="1720353"/>
              <a:ext cx="651510" cy="894830"/>
              <a:chOff x="7469822" y="2014294"/>
              <a:chExt cx="651510" cy="894830"/>
            </a:xfrm>
          </p:grpSpPr>
          <p:cxnSp>
            <p:nvCxnSpPr>
              <p:cNvPr id="11" name="Straight Connector 10">
                <a:extLst>
                  <a:ext uri="{FF2B5EF4-FFF2-40B4-BE49-F238E27FC236}">
                    <a16:creationId xmlns:a16="http://schemas.microsoft.com/office/drawing/2014/main" id="{2C233D71-1844-C92A-38BD-ACB83D0BF4FA}"/>
                  </a:ext>
                </a:extLst>
              </p:cNvPr>
              <p:cNvCxnSpPr>
                <a:cxnSpLocks/>
                <a:endCxn id="24" idx="4"/>
              </p:cNvCxnSpPr>
              <p:nvPr/>
            </p:nvCxnSpPr>
            <p:spPr>
              <a:xfrm flipH="1" flipV="1">
                <a:off x="7795577" y="2595012"/>
                <a:ext cx="1" cy="31411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6C4AC658-B72E-BFC8-787C-9C5C6D69976E}"/>
                  </a:ext>
                </a:extLst>
              </p:cNvPr>
              <p:cNvSpPr/>
              <p:nvPr/>
            </p:nvSpPr>
            <p:spPr>
              <a:xfrm>
                <a:off x="7469822" y="2014294"/>
                <a:ext cx="651510" cy="651510"/>
              </a:xfrm>
              <a:prstGeom prst="ellipse">
                <a:avLst/>
              </a:prstGeom>
              <a:solidFill>
                <a:schemeClr val="bg1">
                  <a:lumMod val="95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4" name="Oval 23">
                <a:extLst>
                  <a:ext uri="{FF2B5EF4-FFF2-40B4-BE49-F238E27FC236}">
                    <a16:creationId xmlns:a16="http://schemas.microsoft.com/office/drawing/2014/main" id="{C07D1FF0-FB9D-E647-9377-069394815BED}"/>
                  </a:ext>
                </a:extLst>
              </p:cNvPr>
              <p:cNvSpPr/>
              <p:nvPr/>
            </p:nvSpPr>
            <p:spPr>
              <a:xfrm>
                <a:off x="7540614" y="2085086"/>
                <a:ext cx="509926" cy="509926"/>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Public Sans" pitchFamily="2" charset="0"/>
                  </a:rPr>
                  <a:t>4</a:t>
                </a:r>
              </a:p>
            </p:txBody>
          </p:sp>
        </p:grpSp>
        <p:grpSp>
          <p:nvGrpSpPr>
            <p:cNvPr id="37" name="Group 36">
              <a:extLst>
                <a:ext uri="{FF2B5EF4-FFF2-40B4-BE49-F238E27FC236}">
                  <a16:creationId xmlns:a16="http://schemas.microsoft.com/office/drawing/2014/main" id="{8A1E2D86-FC42-D684-9FB2-13A2945E7B92}"/>
                </a:ext>
              </a:extLst>
            </p:cNvPr>
            <p:cNvGrpSpPr/>
            <p:nvPr userDrawn="1"/>
          </p:nvGrpSpPr>
          <p:grpSpPr>
            <a:xfrm>
              <a:off x="865742" y="1720353"/>
              <a:ext cx="651510" cy="894830"/>
              <a:chOff x="888704" y="2014294"/>
              <a:chExt cx="651510" cy="894830"/>
            </a:xfrm>
          </p:grpSpPr>
          <p:cxnSp>
            <p:nvCxnSpPr>
              <p:cNvPr id="8" name="Straight Connector 7">
                <a:extLst>
                  <a:ext uri="{FF2B5EF4-FFF2-40B4-BE49-F238E27FC236}">
                    <a16:creationId xmlns:a16="http://schemas.microsoft.com/office/drawing/2014/main" id="{B2456044-7DE1-070D-EC16-00C18B34AC7A}"/>
                  </a:ext>
                </a:extLst>
              </p:cNvPr>
              <p:cNvCxnSpPr>
                <a:cxnSpLocks/>
                <a:endCxn id="20" idx="4"/>
              </p:cNvCxnSpPr>
              <p:nvPr/>
            </p:nvCxnSpPr>
            <p:spPr>
              <a:xfrm flipH="1" flipV="1">
                <a:off x="1214459" y="2595012"/>
                <a:ext cx="1" cy="314112"/>
              </a:xfrm>
              <a:prstGeom prst="line">
                <a:avLst/>
              </a:prstGeom>
              <a:ln>
                <a:solidFill>
                  <a:schemeClr val="bg1">
                    <a:lumMod val="75000"/>
                  </a:schemeClr>
                </a:solidFill>
              </a:ln>
            </p:spPr>
            <p:style>
              <a:lnRef idx="1">
                <a:schemeClr val="dk1"/>
              </a:lnRef>
              <a:fillRef idx="0">
                <a:schemeClr val="dk1"/>
              </a:fillRef>
              <a:effectRef idx="0">
                <a:schemeClr val="dk1"/>
              </a:effectRef>
              <a:fontRef idx="minor">
                <a:schemeClr val="tx1"/>
              </a:fontRef>
            </p:style>
          </p:cxnSp>
          <p:sp>
            <p:nvSpPr>
              <p:cNvPr id="19" name="Oval 18">
                <a:extLst>
                  <a:ext uri="{FF2B5EF4-FFF2-40B4-BE49-F238E27FC236}">
                    <a16:creationId xmlns:a16="http://schemas.microsoft.com/office/drawing/2014/main" id="{9B8EC5A8-7721-2AF8-3BFA-2F8BE0A99C9B}"/>
                  </a:ext>
                </a:extLst>
              </p:cNvPr>
              <p:cNvSpPr/>
              <p:nvPr/>
            </p:nvSpPr>
            <p:spPr>
              <a:xfrm>
                <a:off x="888704" y="2014294"/>
                <a:ext cx="651510" cy="651510"/>
              </a:xfrm>
              <a:prstGeom prst="ellipse">
                <a:avLst/>
              </a:prstGeom>
              <a:solidFill>
                <a:schemeClr val="bg1">
                  <a:lumMod val="95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0" name="Oval 19">
                <a:extLst>
                  <a:ext uri="{FF2B5EF4-FFF2-40B4-BE49-F238E27FC236}">
                    <a16:creationId xmlns:a16="http://schemas.microsoft.com/office/drawing/2014/main" id="{1E752E4B-99BD-5B11-2318-A85FAED9DAF7}"/>
                  </a:ext>
                </a:extLst>
              </p:cNvPr>
              <p:cNvSpPr/>
              <p:nvPr/>
            </p:nvSpPr>
            <p:spPr>
              <a:xfrm>
                <a:off x="959496" y="2085086"/>
                <a:ext cx="509926" cy="509926"/>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Public Sans" pitchFamily="2" charset="0"/>
                  </a:rPr>
                  <a:t>1</a:t>
                </a:r>
              </a:p>
            </p:txBody>
          </p:sp>
        </p:grpSp>
      </p:grpSp>
      <p:sp>
        <p:nvSpPr>
          <p:cNvPr id="33" name="Text Placeholder 16">
            <a:extLst>
              <a:ext uri="{FF2B5EF4-FFF2-40B4-BE49-F238E27FC236}">
                <a16:creationId xmlns:a16="http://schemas.microsoft.com/office/drawing/2014/main" id="{CCE4B26A-7682-428B-0434-8DB91B838052}"/>
              </a:ext>
            </a:extLst>
          </p:cNvPr>
          <p:cNvSpPr>
            <a:spLocks noGrp="1"/>
          </p:cNvSpPr>
          <p:nvPr>
            <p:ph type="body" sz="quarter" idx="13"/>
          </p:nvPr>
        </p:nvSpPr>
        <p:spPr>
          <a:xfrm>
            <a:off x="2587791" y="2800130"/>
            <a:ext cx="1714750" cy="320142"/>
          </a:xfrm>
          <a:prstGeom prst="rect">
            <a:avLst/>
          </a:prstGeom>
        </p:spPr>
        <p:txBody>
          <a:bodyP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4" name="Text Placeholder 16">
            <a:extLst>
              <a:ext uri="{FF2B5EF4-FFF2-40B4-BE49-F238E27FC236}">
                <a16:creationId xmlns:a16="http://schemas.microsoft.com/office/drawing/2014/main" id="{9EEFF4D2-E525-73CB-5A69-EBC9E094B5FF}"/>
              </a:ext>
            </a:extLst>
          </p:cNvPr>
          <p:cNvSpPr>
            <a:spLocks noGrp="1"/>
          </p:cNvSpPr>
          <p:nvPr>
            <p:ph type="body" sz="quarter" idx="14"/>
          </p:nvPr>
        </p:nvSpPr>
        <p:spPr>
          <a:xfrm>
            <a:off x="334122" y="2800130"/>
            <a:ext cx="1714750" cy="320142"/>
          </a:xfrm>
          <a:prstGeom prst="rect">
            <a:avLst/>
          </a:prstGeom>
        </p:spPr>
        <p:txBody>
          <a:bodyP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5" name="Text Placeholder 16">
            <a:extLst>
              <a:ext uri="{FF2B5EF4-FFF2-40B4-BE49-F238E27FC236}">
                <a16:creationId xmlns:a16="http://schemas.microsoft.com/office/drawing/2014/main" id="{54FE4298-ECDB-B753-7BBC-8D79A328C572}"/>
              </a:ext>
            </a:extLst>
          </p:cNvPr>
          <p:cNvSpPr>
            <a:spLocks noGrp="1"/>
          </p:cNvSpPr>
          <p:nvPr>
            <p:ph type="body" sz="quarter" idx="15"/>
          </p:nvPr>
        </p:nvSpPr>
        <p:spPr>
          <a:xfrm>
            <a:off x="4841460" y="2800130"/>
            <a:ext cx="1714750" cy="320142"/>
          </a:xfrm>
          <a:prstGeom prst="rect">
            <a:avLst/>
          </a:prstGeom>
        </p:spPr>
        <p:txBody>
          <a:bodyP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6" name="Text Placeholder 16">
            <a:extLst>
              <a:ext uri="{FF2B5EF4-FFF2-40B4-BE49-F238E27FC236}">
                <a16:creationId xmlns:a16="http://schemas.microsoft.com/office/drawing/2014/main" id="{151C9FD4-BC28-9180-3341-E2B7B933AE9D}"/>
              </a:ext>
            </a:extLst>
          </p:cNvPr>
          <p:cNvSpPr>
            <a:spLocks noGrp="1"/>
          </p:cNvSpPr>
          <p:nvPr>
            <p:ph type="body" sz="quarter" idx="16"/>
          </p:nvPr>
        </p:nvSpPr>
        <p:spPr>
          <a:xfrm>
            <a:off x="7095128" y="2800130"/>
            <a:ext cx="1714750" cy="320142"/>
          </a:xfrm>
          <a:prstGeom prst="rect">
            <a:avLst/>
          </a:prstGeom>
        </p:spPr>
        <p:txBody>
          <a:bodyP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5" name="Text Placeholder 16">
            <a:extLst>
              <a:ext uri="{FF2B5EF4-FFF2-40B4-BE49-F238E27FC236}">
                <a16:creationId xmlns:a16="http://schemas.microsoft.com/office/drawing/2014/main" id="{1901AB98-42A3-FD5B-56D7-C092E211F56D}"/>
              </a:ext>
            </a:extLst>
          </p:cNvPr>
          <p:cNvSpPr>
            <a:spLocks noGrp="1"/>
          </p:cNvSpPr>
          <p:nvPr>
            <p:ph type="body" sz="quarter" idx="17"/>
          </p:nvPr>
        </p:nvSpPr>
        <p:spPr>
          <a:xfrm>
            <a:off x="2587791" y="3177201"/>
            <a:ext cx="1714750" cy="791483"/>
          </a:xfrm>
          <a:prstGeom prst="rect">
            <a:avLst/>
          </a:prstGeom>
        </p:spPr>
        <p:txBody>
          <a:bodyPr/>
          <a:lstStyle>
            <a:lvl1pPr algn="ctr">
              <a:defRPr sz="12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 name="Text Placeholder 16">
            <a:extLst>
              <a:ext uri="{FF2B5EF4-FFF2-40B4-BE49-F238E27FC236}">
                <a16:creationId xmlns:a16="http://schemas.microsoft.com/office/drawing/2014/main" id="{5539F801-78ED-A0C9-08F0-910FC18BBB72}"/>
              </a:ext>
            </a:extLst>
          </p:cNvPr>
          <p:cNvSpPr>
            <a:spLocks noGrp="1"/>
          </p:cNvSpPr>
          <p:nvPr>
            <p:ph type="body" sz="quarter" idx="18"/>
          </p:nvPr>
        </p:nvSpPr>
        <p:spPr>
          <a:xfrm>
            <a:off x="334122" y="3177201"/>
            <a:ext cx="1714750" cy="791483"/>
          </a:xfrm>
          <a:prstGeom prst="rect">
            <a:avLst/>
          </a:prstGeom>
        </p:spPr>
        <p:txBody>
          <a:bodyPr/>
          <a:lstStyle>
            <a:lvl1pPr algn="ctr">
              <a:defRPr sz="12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2" name="Text Placeholder 16">
            <a:extLst>
              <a:ext uri="{FF2B5EF4-FFF2-40B4-BE49-F238E27FC236}">
                <a16:creationId xmlns:a16="http://schemas.microsoft.com/office/drawing/2014/main" id="{BBD8788A-0C96-7D09-1FF2-4C93924F8FF2}"/>
              </a:ext>
            </a:extLst>
          </p:cNvPr>
          <p:cNvSpPr>
            <a:spLocks noGrp="1"/>
          </p:cNvSpPr>
          <p:nvPr>
            <p:ph type="body" sz="quarter" idx="19"/>
          </p:nvPr>
        </p:nvSpPr>
        <p:spPr>
          <a:xfrm>
            <a:off x="4841460" y="3177201"/>
            <a:ext cx="1714750" cy="791483"/>
          </a:xfrm>
          <a:prstGeom prst="rect">
            <a:avLst/>
          </a:prstGeom>
        </p:spPr>
        <p:txBody>
          <a:bodyPr/>
          <a:lstStyle>
            <a:lvl1pPr algn="ctr">
              <a:defRPr sz="12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3" name="Text Placeholder 16">
            <a:extLst>
              <a:ext uri="{FF2B5EF4-FFF2-40B4-BE49-F238E27FC236}">
                <a16:creationId xmlns:a16="http://schemas.microsoft.com/office/drawing/2014/main" id="{81BB8F1E-3217-F150-62D2-EEA278FF7323}"/>
              </a:ext>
            </a:extLst>
          </p:cNvPr>
          <p:cNvSpPr>
            <a:spLocks noGrp="1"/>
          </p:cNvSpPr>
          <p:nvPr>
            <p:ph type="body" sz="quarter" idx="20"/>
          </p:nvPr>
        </p:nvSpPr>
        <p:spPr>
          <a:xfrm>
            <a:off x="7095128" y="3177201"/>
            <a:ext cx="1714750" cy="791483"/>
          </a:xfrm>
          <a:prstGeom prst="rect">
            <a:avLst/>
          </a:prstGeom>
        </p:spPr>
        <p:txBody>
          <a:bodyPr/>
          <a:lstStyle>
            <a:lvl1pPr algn="ctr">
              <a:defRPr sz="12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4" name="Google Shape;41;p34">
            <a:extLst>
              <a:ext uri="{FF2B5EF4-FFF2-40B4-BE49-F238E27FC236}">
                <a16:creationId xmlns:a16="http://schemas.microsoft.com/office/drawing/2014/main" id="{E3954C36-904E-6D69-9144-2E3E073A1995}"/>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5" name="Google Shape;43;p34">
            <a:extLst>
              <a:ext uri="{FF2B5EF4-FFF2-40B4-BE49-F238E27FC236}">
                <a16:creationId xmlns:a16="http://schemas.microsoft.com/office/drawing/2014/main" id="{BAF499E5-F9B4-A0F5-1073-9172AA9E0136}"/>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293311346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43" name="Google Shape;40;p34" descr="Shape&#10;&#10;Description automatically generated with low confidence">
            <a:extLst>
              <a:ext uri="{FF2B5EF4-FFF2-40B4-BE49-F238E27FC236}">
                <a16:creationId xmlns:a16="http://schemas.microsoft.com/office/drawing/2014/main" id="{06F6A6D2-80C2-301D-2C45-4438BBC4B9BF}"/>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grpSp>
        <p:nvGrpSpPr>
          <p:cNvPr id="45" name="Group 44">
            <a:extLst>
              <a:ext uri="{FF2B5EF4-FFF2-40B4-BE49-F238E27FC236}">
                <a16:creationId xmlns:a16="http://schemas.microsoft.com/office/drawing/2014/main" id="{A698BC06-4F16-71A4-2CC3-628F9B60DA91}"/>
              </a:ext>
            </a:extLst>
          </p:cNvPr>
          <p:cNvGrpSpPr/>
          <p:nvPr userDrawn="1"/>
        </p:nvGrpSpPr>
        <p:grpSpPr>
          <a:xfrm>
            <a:off x="1114581" y="3141131"/>
            <a:ext cx="175260" cy="1120085"/>
            <a:chOff x="973176" y="3197693"/>
            <a:chExt cx="175260" cy="1120085"/>
          </a:xfrm>
        </p:grpSpPr>
        <p:sp>
          <p:nvSpPr>
            <p:cNvPr id="33" name="Rectangle 32">
              <a:extLst>
                <a:ext uri="{FF2B5EF4-FFF2-40B4-BE49-F238E27FC236}">
                  <a16:creationId xmlns:a16="http://schemas.microsoft.com/office/drawing/2014/main" id="{8E2CC5DE-9276-3A39-0CB7-8B65350553E6}"/>
                </a:ext>
              </a:extLst>
            </p:cNvPr>
            <p:cNvSpPr/>
            <p:nvPr/>
          </p:nvSpPr>
          <p:spPr>
            <a:xfrm>
              <a:off x="973176" y="3197693"/>
              <a:ext cx="175260" cy="37391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34" name="Straight Connector 33">
              <a:extLst>
                <a:ext uri="{FF2B5EF4-FFF2-40B4-BE49-F238E27FC236}">
                  <a16:creationId xmlns:a16="http://schemas.microsoft.com/office/drawing/2014/main" id="{A306698E-1210-1851-91CD-3A3DB53D2E07}"/>
                </a:ext>
              </a:extLst>
            </p:cNvPr>
            <p:cNvCxnSpPr>
              <a:cxnSpLocks/>
            </p:cNvCxnSpPr>
            <p:nvPr/>
          </p:nvCxnSpPr>
          <p:spPr>
            <a:xfrm>
              <a:off x="1060806" y="3403616"/>
              <a:ext cx="0" cy="914162"/>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47" name="Group 46">
            <a:extLst>
              <a:ext uri="{FF2B5EF4-FFF2-40B4-BE49-F238E27FC236}">
                <a16:creationId xmlns:a16="http://schemas.microsoft.com/office/drawing/2014/main" id="{126895D0-3F5E-3627-440C-80BCFED0D385}"/>
              </a:ext>
            </a:extLst>
          </p:cNvPr>
          <p:cNvGrpSpPr/>
          <p:nvPr userDrawn="1"/>
        </p:nvGrpSpPr>
        <p:grpSpPr>
          <a:xfrm>
            <a:off x="5033439" y="1436374"/>
            <a:ext cx="175260" cy="1120085"/>
            <a:chOff x="4892034" y="1492936"/>
            <a:chExt cx="175260" cy="1120085"/>
          </a:xfrm>
        </p:grpSpPr>
        <p:sp>
          <p:nvSpPr>
            <p:cNvPr id="27" name="Rectangle 26">
              <a:extLst>
                <a:ext uri="{FF2B5EF4-FFF2-40B4-BE49-F238E27FC236}">
                  <a16:creationId xmlns:a16="http://schemas.microsoft.com/office/drawing/2014/main" id="{E0074124-36F6-1591-CCCD-1BF11C1BA45D}"/>
                </a:ext>
              </a:extLst>
            </p:cNvPr>
            <p:cNvSpPr/>
            <p:nvPr/>
          </p:nvSpPr>
          <p:spPr>
            <a:xfrm>
              <a:off x="4892034" y="1492936"/>
              <a:ext cx="175260" cy="37391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8" name="Straight Connector 27">
              <a:extLst>
                <a:ext uri="{FF2B5EF4-FFF2-40B4-BE49-F238E27FC236}">
                  <a16:creationId xmlns:a16="http://schemas.microsoft.com/office/drawing/2014/main" id="{4DC137B8-8046-AC20-D992-D81F45C5F3C4}"/>
                </a:ext>
              </a:extLst>
            </p:cNvPr>
            <p:cNvCxnSpPr>
              <a:cxnSpLocks/>
            </p:cNvCxnSpPr>
            <p:nvPr/>
          </p:nvCxnSpPr>
          <p:spPr>
            <a:xfrm>
              <a:off x="4979664" y="1698859"/>
              <a:ext cx="0" cy="914162"/>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44" name="Group 43">
            <a:extLst>
              <a:ext uri="{FF2B5EF4-FFF2-40B4-BE49-F238E27FC236}">
                <a16:creationId xmlns:a16="http://schemas.microsoft.com/office/drawing/2014/main" id="{8B1B143F-D2F2-B9B4-247C-20B9A2CD88BA}"/>
              </a:ext>
            </a:extLst>
          </p:cNvPr>
          <p:cNvGrpSpPr/>
          <p:nvPr userDrawn="1"/>
        </p:nvGrpSpPr>
        <p:grpSpPr>
          <a:xfrm>
            <a:off x="1114581" y="1436374"/>
            <a:ext cx="175260" cy="1120085"/>
            <a:chOff x="973176" y="1492936"/>
            <a:chExt cx="175260" cy="1120085"/>
          </a:xfrm>
        </p:grpSpPr>
        <p:cxnSp>
          <p:nvCxnSpPr>
            <p:cNvPr id="38" name="Straight Connector 37">
              <a:extLst>
                <a:ext uri="{FF2B5EF4-FFF2-40B4-BE49-F238E27FC236}">
                  <a16:creationId xmlns:a16="http://schemas.microsoft.com/office/drawing/2014/main" id="{316B0F41-31BA-3943-2369-D066D6BA03F8}"/>
                </a:ext>
              </a:extLst>
            </p:cNvPr>
            <p:cNvCxnSpPr>
              <a:cxnSpLocks/>
            </p:cNvCxnSpPr>
            <p:nvPr/>
          </p:nvCxnSpPr>
          <p:spPr>
            <a:xfrm>
              <a:off x="1060806" y="1698859"/>
              <a:ext cx="0" cy="914162"/>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59A7E539-92FA-DEDC-7284-041DC25FEF9C}"/>
                </a:ext>
              </a:extLst>
            </p:cNvPr>
            <p:cNvSpPr/>
            <p:nvPr/>
          </p:nvSpPr>
          <p:spPr>
            <a:xfrm>
              <a:off x="973176" y="1492936"/>
              <a:ext cx="175260" cy="3739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46" name="Group 45">
            <a:extLst>
              <a:ext uri="{FF2B5EF4-FFF2-40B4-BE49-F238E27FC236}">
                <a16:creationId xmlns:a16="http://schemas.microsoft.com/office/drawing/2014/main" id="{E517E6B4-D461-29D0-907A-0BCC755F74D1}"/>
              </a:ext>
            </a:extLst>
          </p:cNvPr>
          <p:cNvGrpSpPr/>
          <p:nvPr userDrawn="1"/>
        </p:nvGrpSpPr>
        <p:grpSpPr>
          <a:xfrm>
            <a:off x="5033439" y="3141131"/>
            <a:ext cx="175260" cy="1120085"/>
            <a:chOff x="4892034" y="3197693"/>
            <a:chExt cx="175260" cy="1120085"/>
          </a:xfrm>
        </p:grpSpPr>
        <p:cxnSp>
          <p:nvCxnSpPr>
            <p:cNvPr id="24" name="Straight Connector 23">
              <a:extLst>
                <a:ext uri="{FF2B5EF4-FFF2-40B4-BE49-F238E27FC236}">
                  <a16:creationId xmlns:a16="http://schemas.microsoft.com/office/drawing/2014/main" id="{3B140D4B-81C7-6856-5783-593DFDDB3528}"/>
                </a:ext>
              </a:extLst>
            </p:cNvPr>
            <p:cNvCxnSpPr>
              <a:cxnSpLocks/>
            </p:cNvCxnSpPr>
            <p:nvPr/>
          </p:nvCxnSpPr>
          <p:spPr>
            <a:xfrm>
              <a:off x="4979664" y="3403616"/>
              <a:ext cx="0" cy="914162"/>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44E1251C-7610-D7C5-5326-47A58C159F0A}"/>
                </a:ext>
              </a:extLst>
            </p:cNvPr>
            <p:cNvSpPr/>
            <p:nvPr/>
          </p:nvSpPr>
          <p:spPr>
            <a:xfrm>
              <a:off x="4892034" y="3197693"/>
              <a:ext cx="175260" cy="3739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9" name="Text Placeholder 16">
            <a:extLst>
              <a:ext uri="{FF2B5EF4-FFF2-40B4-BE49-F238E27FC236}">
                <a16:creationId xmlns:a16="http://schemas.microsoft.com/office/drawing/2014/main" id="{DB1EE599-973D-7780-89F4-51874A711DC7}"/>
              </a:ext>
            </a:extLst>
          </p:cNvPr>
          <p:cNvSpPr>
            <a:spLocks noGrp="1"/>
          </p:cNvSpPr>
          <p:nvPr>
            <p:ph type="body" sz="quarter" idx="13"/>
          </p:nvPr>
        </p:nvSpPr>
        <p:spPr>
          <a:xfrm>
            <a:off x="1334722" y="1472343"/>
            <a:ext cx="2629745" cy="318677"/>
          </a:xfrm>
          <a:prstGeom prst="rect">
            <a:avLst/>
          </a:prstGeom>
        </p:spPr>
        <p:txBody>
          <a:bodyPr/>
          <a:lstStyle>
            <a:lvl1pPr>
              <a:defRPr sz="1400" b="1">
                <a:solidFill>
                  <a:schemeClr val="accent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40" name="Text Placeholder 16">
            <a:extLst>
              <a:ext uri="{FF2B5EF4-FFF2-40B4-BE49-F238E27FC236}">
                <a16:creationId xmlns:a16="http://schemas.microsoft.com/office/drawing/2014/main" id="{D4476C2F-7460-35C8-5B24-4EC427A4C803}"/>
              </a:ext>
            </a:extLst>
          </p:cNvPr>
          <p:cNvSpPr>
            <a:spLocks noGrp="1"/>
          </p:cNvSpPr>
          <p:nvPr>
            <p:ph type="body" sz="quarter" idx="14"/>
          </p:nvPr>
        </p:nvSpPr>
        <p:spPr>
          <a:xfrm>
            <a:off x="5253579" y="1472343"/>
            <a:ext cx="2629745" cy="318677"/>
          </a:xfrm>
          <a:prstGeom prst="rect">
            <a:avLst/>
          </a:prstGeom>
        </p:spPr>
        <p:txBody>
          <a:bodyPr/>
          <a:lstStyle>
            <a:lvl1pPr>
              <a:defRPr sz="1400" b="1">
                <a:solidFill>
                  <a:schemeClr val="tx2"/>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41" name="Text Placeholder 16">
            <a:extLst>
              <a:ext uri="{FF2B5EF4-FFF2-40B4-BE49-F238E27FC236}">
                <a16:creationId xmlns:a16="http://schemas.microsoft.com/office/drawing/2014/main" id="{A50A2CFC-25BC-09B6-2AA6-B181BF1F15FF}"/>
              </a:ext>
            </a:extLst>
          </p:cNvPr>
          <p:cNvSpPr>
            <a:spLocks noGrp="1"/>
          </p:cNvSpPr>
          <p:nvPr>
            <p:ph type="body" sz="quarter" idx="15"/>
          </p:nvPr>
        </p:nvSpPr>
        <p:spPr>
          <a:xfrm>
            <a:off x="1334722" y="3177100"/>
            <a:ext cx="2629745" cy="318677"/>
          </a:xfrm>
          <a:prstGeom prst="rect">
            <a:avLst/>
          </a:prstGeom>
        </p:spPr>
        <p:txBody>
          <a:bodyPr/>
          <a:lstStyle>
            <a:lvl1pPr>
              <a:defRPr sz="1400" b="1">
                <a:solidFill>
                  <a:schemeClr val="tx2"/>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42" name="Text Placeholder 16">
            <a:extLst>
              <a:ext uri="{FF2B5EF4-FFF2-40B4-BE49-F238E27FC236}">
                <a16:creationId xmlns:a16="http://schemas.microsoft.com/office/drawing/2014/main" id="{6CD6F715-0F24-7D64-0A85-C5F5B09749C9}"/>
              </a:ext>
            </a:extLst>
          </p:cNvPr>
          <p:cNvSpPr>
            <a:spLocks noGrp="1"/>
          </p:cNvSpPr>
          <p:nvPr>
            <p:ph type="body" sz="quarter" idx="16"/>
          </p:nvPr>
        </p:nvSpPr>
        <p:spPr>
          <a:xfrm>
            <a:off x="5253579" y="3177100"/>
            <a:ext cx="2629745" cy="318677"/>
          </a:xfrm>
          <a:prstGeom prst="rect">
            <a:avLst/>
          </a:prstGeom>
        </p:spPr>
        <p:txBody>
          <a:bodyPr/>
          <a:lstStyle>
            <a:lvl1pPr>
              <a:defRPr sz="1400" b="1">
                <a:solidFill>
                  <a:schemeClr val="accent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 name="Text Placeholder 16">
            <a:extLst>
              <a:ext uri="{FF2B5EF4-FFF2-40B4-BE49-F238E27FC236}">
                <a16:creationId xmlns:a16="http://schemas.microsoft.com/office/drawing/2014/main" id="{4FE7C007-053C-2C96-B035-206B1CD44389}"/>
              </a:ext>
            </a:extLst>
          </p:cNvPr>
          <p:cNvSpPr>
            <a:spLocks noGrp="1"/>
          </p:cNvSpPr>
          <p:nvPr>
            <p:ph type="body" sz="quarter" idx="17"/>
          </p:nvPr>
        </p:nvSpPr>
        <p:spPr>
          <a:xfrm>
            <a:off x="1334722" y="1886477"/>
            <a:ext cx="2629745" cy="318677"/>
          </a:xfrm>
          <a:prstGeom prst="rect">
            <a:avLst/>
          </a:prstGeom>
        </p:spPr>
        <p:txBody>
          <a:bodyPr lIns="90000"/>
          <a:lstStyle>
            <a:lvl1pPr>
              <a:defRPr sz="13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5" name="Text Placeholder 16">
            <a:extLst>
              <a:ext uri="{FF2B5EF4-FFF2-40B4-BE49-F238E27FC236}">
                <a16:creationId xmlns:a16="http://schemas.microsoft.com/office/drawing/2014/main" id="{DB8503D7-44C0-A64A-5A0D-1096BACCEB61}"/>
              </a:ext>
            </a:extLst>
          </p:cNvPr>
          <p:cNvSpPr>
            <a:spLocks noGrp="1"/>
          </p:cNvSpPr>
          <p:nvPr>
            <p:ph type="body" sz="quarter" idx="18"/>
          </p:nvPr>
        </p:nvSpPr>
        <p:spPr>
          <a:xfrm>
            <a:off x="5253579" y="1886477"/>
            <a:ext cx="2629745" cy="318677"/>
          </a:xfrm>
          <a:prstGeom prst="rect">
            <a:avLst/>
          </a:prstGeom>
        </p:spPr>
        <p:txBody>
          <a:bodyPr/>
          <a:lstStyle>
            <a:lvl1pPr>
              <a:defRPr sz="13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 name="Text Placeholder 16">
            <a:extLst>
              <a:ext uri="{FF2B5EF4-FFF2-40B4-BE49-F238E27FC236}">
                <a16:creationId xmlns:a16="http://schemas.microsoft.com/office/drawing/2014/main" id="{D456D52B-A241-24C0-8A78-33C4C88BFBD5}"/>
              </a:ext>
            </a:extLst>
          </p:cNvPr>
          <p:cNvSpPr>
            <a:spLocks noGrp="1"/>
          </p:cNvSpPr>
          <p:nvPr>
            <p:ph type="body" sz="quarter" idx="19"/>
          </p:nvPr>
        </p:nvSpPr>
        <p:spPr>
          <a:xfrm>
            <a:off x="1334722" y="3591234"/>
            <a:ext cx="2629745" cy="318677"/>
          </a:xfrm>
          <a:prstGeom prst="rect">
            <a:avLst/>
          </a:prstGeom>
        </p:spPr>
        <p:txBody>
          <a:bodyPr/>
          <a:lstStyle>
            <a:lvl1pPr>
              <a:defRPr sz="13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 name="Text Placeholder 16">
            <a:extLst>
              <a:ext uri="{FF2B5EF4-FFF2-40B4-BE49-F238E27FC236}">
                <a16:creationId xmlns:a16="http://schemas.microsoft.com/office/drawing/2014/main" id="{4DC5EC46-A815-6A33-CC55-8E8A263B031B}"/>
              </a:ext>
            </a:extLst>
          </p:cNvPr>
          <p:cNvSpPr>
            <a:spLocks noGrp="1"/>
          </p:cNvSpPr>
          <p:nvPr>
            <p:ph type="body" sz="quarter" idx="20"/>
          </p:nvPr>
        </p:nvSpPr>
        <p:spPr>
          <a:xfrm>
            <a:off x="5253579" y="3591234"/>
            <a:ext cx="2629745" cy="318677"/>
          </a:xfrm>
          <a:prstGeom prst="rect">
            <a:avLst/>
          </a:prstGeom>
        </p:spPr>
        <p:txBody>
          <a:bodyPr/>
          <a:lstStyle>
            <a:lvl1pPr>
              <a:defRPr sz="13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8" name="Google Shape;41;p34">
            <a:extLst>
              <a:ext uri="{FF2B5EF4-FFF2-40B4-BE49-F238E27FC236}">
                <a16:creationId xmlns:a16="http://schemas.microsoft.com/office/drawing/2014/main" id="{D2E0D7C8-EB57-A380-99DD-37BD5FAB702F}"/>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9" name="Google Shape;43;p34">
            <a:extLst>
              <a:ext uri="{FF2B5EF4-FFF2-40B4-BE49-F238E27FC236}">
                <a16:creationId xmlns:a16="http://schemas.microsoft.com/office/drawing/2014/main" id="{A8073B50-822C-33D5-9651-B80BB294749F}"/>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292997404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43" name="Google Shape;40;p34" descr="Shape&#10;&#10;Description automatically generated with low confidence">
            <a:extLst>
              <a:ext uri="{FF2B5EF4-FFF2-40B4-BE49-F238E27FC236}">
                <a16:creationId xmlns:a16="http://schemas.microsoft.com/office/drawing/2014/main" id="{06F6A6D2-80C2-301D-2C45-4438BBC4B9BF}"/>
              </a:ext>
            </a:extLst>
          </p:cNvPr>
          <p:cNvPicPr preferRelativeResize="0"/>
          <p:nvPr userDrawn="1"/>
        </p:nvPicPr>
        <p:blipFill rotWithShape="1">
          <a:blip r:embed="rId2">
            <a:alphaModFix/>
          </a:blip>
          <a:srcRect/>
          <a:stretch/>
        </p:blipFill>
        <p:spPr>
          <a:xfrm>
            <a:off x="0" y="0"/>
            <a:ext cx="9143990" cy="5148000"/>
          </a:xfrm>
          <a:prstGeom prst="rect">
            <a:avLst/>
          </a:prstGeom>
          <a:noFill/>
          <a:ln>
            <a:noFill/>
          </a:ln>
        </p:spPr>
      </p:pic>
      <p:grpSp>
        <p:nvGrpSpPr>
          <p:cNvPr id="8" name="Group 7">
            <a:extLst>
              <a:ext uri="{FF2B5EF4-FFF2-40B4-BE49-F238E27FC236}">
                <a16:creationId xmlns:a16="http://schemas.microsoft.com/office/drawing/2014/main" id="{88FA9415-66B3-DFCF-B5D7-2B4874AF4C4F}"/>
              </a:ext>
            </a:extLst>
          </p:cNvPr>
          <p:cNvGrpSpPr/>
          <p:nvPr userDrawn="1"/>
        </p:nvGrpSpPr>
        <p:grpSpPr>
          <a:xfrm>
            <a:off x="270520" y="225967"/>
            <a:ext cx="175260" cy="2964623"/>
            <a:chOff x="270520" y="1140367"/>
            <a:chExt cx="175260" cy="2964623"/>
          </a:xfrm>
        </p:grpSpPr>
        <p:grpSp>
          <p:nvGrpSpPr>
            <p:cNvPr id="45" name="Group 44">
              <a:extLst>
                <a:ext uri="{FF2B5EF4-FFF2-40B4-BE49-F238E27FC236}">
                  <a16:creationId xmlns:a16="http://schemas.microsoft.com/office/drawing/2014/main" id="{A698BC06-4F16-71A4-2CC3-628F9B60DA91}"/>
                </a:ext>
              </a:extLst>
            </p:cNvPr>
            <p:cNvGrpSpPr/>
            <p:nvPr userDrawn="1"/>
          </p:nvGrpSpPr>
          <p:grpSpPr>
            <a:xfrm>
              <a:off x="270520" y="2780648"/>
              <a:ext cx="175260" cy="1324342"/>
              <a:chOff x="129115" y="2837210"/>
              <a:chExt cx="175260" cy="1324342"/>
            </a:xfrm>
          </p:grpSpPr>
          <p:sp>
            <p:nvSpPr>
              <p:cNvPr id="33" name="Rectangle 32">
                <a:extLst>
                  <a:ext uri="{FF2B5EF4-FFF2-40B4-BE49-F238E27FC236}">
                    <a16:creationId xmlns:a16="http://schemas.microsoft.com/office/drawing/2014/main" id="{8E2CC5DE-9276-3A39-0CB7-8B65350553E6}"/>
                  </a:ext>
                </a:extLst>
              </p:cNvPr>
              <p:cNvSpPr/>
              <p:nvPr/>
            </p:nvSpPr>
            <p:spPr>
              <a:xfrm>
                <a:off x="129115" y="2837210"/>
                <a:ext cx="175260" cy="37391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34" name="Straight Connector 33">
                <a:extLst>
                  <a:ext uri="{FF2B5EF4-FFF2-40B4-BE49-F238E27FC236}">
                    <a16:creationId xmlns:a16="http://schemas.microsoft.com/office/drawing/2014/main" id="{A306698E-1210-1851-91CD-3A3DB53D2E07}"/>
                  </a:ext>
                </a:extLst>
              </p:cNvPr>
              <p:cNvCxnSpPr>
                <a:cxnSpLocks/>
              </p:cNvCxnSpPr>
              <p:nvPr/>
            </p:nvCxnSpPr>
            <p:spPr>
              <a:xfrm>
                <a:off x="216745" y="3048709"/>
                <a:ext cx="0" cy="1112843"/>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44" name="Group 43">
              <a:extLst>
                <a:ext uri="{FF2B5EF4-FFF2-40B4-BE49-F238E27FC236}">
                  <a16:creationId xmlns:a16="http://schemas.microsoft.com/office/drawing/2014/main" id="{8B1B143F-D2F2-B9B4-247C-20B9A2CD88BA}"/>
                </a:ext>
              </a:extLst>
            </p:cNvPr>
            <p:cNvGrpSpPr/>
            <p:nvPr userDrawn="1"/>
          </p:nvGrpSpPr>
          <p:grpSpPr>
            <a:xfrm>
              <a:off x="270520" y="1140367"/>
              <a:ext cx="175260" cy="1310953"/>
              <a:chOff x="129115" y="1196929"/>
              <a:chExt cx="175260" cy="1310953"/>
            </a:xfrm>
          </p:grpSpPr>
          <p:cxnSp>
            <p:nvCxnSpPr>
              <p:cNvPr id="38" name="Straight Connector 37">
                <a:extLst>
                  <a:ext uri="{FF2B5EF4-FFF2-40B4-BE49-F238E27FC236}">
                    <a16:creationId xmlns:a16="http://schemas.microsoft.com/office/drawing/2014/main" id="{316B0F41-31BA-3943-2369-D066D6BA03F8}"/>
                  </a:ext>
                </a:extLst>
              </p:cNvPr>
              <p:cNvCxnSpPr>
                <a:cxnSpLocks/>
              </p:cNvCxnSpPr>
              <p:nvPr/>
            </p:nvCxnSpPr>
            <p:spPr>
              <a:xfrm>
                <a:off x="216745" y="1402852"/>
                <a:ext cx="0" cy="110503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59A7E539-92FA-DEDC-7284-041DC25FEF9C}"/>
                  </a:ext>
                </a:extLst>
              </p:cNvPr>
              <p:cNvSpPr/>
              <p:nvPr/>
            </p:nvSpPr>
            <p:spPr>
              <a:xfrm>
                <a:off x="129115" y="1196929"/>
                <a:ext cx="175260" cy="37391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35" name="Text Placeholder 2">
            <a:extLst>
              <a:ext uri="{FF2B5EF4-FFF2-40B4-BE49-F238E27FC236}">
                <a16:creationId xmlns:a16="http://schemas.microsoft.com/office/drawing/2014/main" id="{0610C23B-8DB9-73BD-BA54-40FF78CBF887}"/>
              </a:ext>
            </a:extLst>
          </p:cNvPr>
          <p:cNvSpPr txBox="1">
            <a:spLocks/>
          </p:cNvSpPr>
          <p:nvPr userDrawn="1"/>
        </p:nvSpPr>
        <p:spPr>
          <a:xfrm>
            <a:off x="445780" y="1901300"/>
            <a:ext cx="2629745" cy="318677"/>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1" i="0" u="none" strike="noStrike" cap="none">
                <a:solidFill>
                  <a:schemeClr val="bg2"/>
                </a:solidFill>
                <a:latin typeface="Public Sans" pitchFamily="2" charset="77"/>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solidFill>
                  <a:schemeClr val="tx2"/>
                </a:solidFill>
              </a:rPr>
              <a:t>Learning outcome</a:t>
            </a:r>
          </a:p>
        </p:txBody>
      </p:sp>
      <p:sp>
        <p:nvSpPr>
          <p:cNvPr id="36" name="Text Placeholder 2">
            <a:extLst>
              <a:ext uri="{FF2B5EF4-FFF2-40B4-BE49-F238E27FC236}">
                <a16:creationId xmlns:a16="http://schemas.microsoft.com/office/drawing/2014/main" id="{D723043D-7C63-1D16-6BA9-A490F9842634}"/>
              </a:ext>
            </a:extLst>
          </p:cNvPr>
          <p:cNvSpPr txBox="1">
            <a:spLocks/>
          </p:cNvSpPr>
          <p:nvPr userDrawn="1"/>
        </p:nvSpPr>
        <p:spPr>
          <a:xfrm>
            <a:off x="445779" y="237121"/>
            <a:ext cx="2629745" cy="318677"/>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1" i="0" u="none" strike="noStrike" cap="none">
                <a:solidFill>
                  <a:schemeClr val="bg2"/>
                </a:solidFill>
                <a:latin typeface="Public Sans" pitchFamily="2" charset="77"/>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t>Task -1</a:t>
            </a:r>
          </a:p>
        </p:txBody>
      </p:sp>
      <p:sp>
        <p:nvSpPr>
          <p:cNvPr id="48" name="Text Placeholder 2">
            <a:extLst>
              <a:ext uri="{FF2B5EF4-FFF2-40B4-BE49-F238E27FC236}">
                <a16:creationId xmlns:a16="http://schemas.microsoft.com/office/drawing/2014/main" id="{545FB2EE-383C-BCCE-894A-28662C2F922A}"/>
              </a:ext>
            </a:extLst>
          </p:cNvPr>
          <p:cNvSpPr txBox="1">
            <a:spLocks/>
          </p:cNvSpPr>
          <p:nvPr userDrawn="1"/>
        </p:nvSpPr>
        <p:spPr>
          <a:xfrm>
            <a:off x="489450" y="1058210"/>
            <a:ext cx="4593580" cy="318677"/>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1" i="0" u="none" strike="noStrike" cap="none">
                <a:solidFill>
                  <a:schemeClr val="bg2"/>
                </a:solidFill>
                <a:latin typeface="Public Sans" pitchFamily="2" charset="77"/>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dirty="0">
                <a:solidFill>
                  <a:schemeClr val="tx1"/>
                </a:solidFill>
              </a:rPr>
              <a:t>Evaluation Metric:</a:t>
            </a:r>
            <a:endParaRPr lang="en-US" sz="1200" b="0" dirty="0">
              <a:solidFill>
                <a:schemeClr val="tx1"/>
              </a:solidFill>
            </a:endParaRPr>
          </a:p>
        </p:txBody>
      </p:sp>
    </p:spTree>
    <p:extLst>
      <p:ext uri="{BB962C8B-B14F-4D97-AF65-F5344CB8AC3E}">
        <p14:creationId xmlns:p14="http://schemas.microsoft.com/office/powerpoint/2010/main" val="49544629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43" name="Google Shape;40;p34" descr="Shape&#10;&#10;Description automatically generated with low confidence">
            <a:extLst>
              <a:ext uri="{FF2B5EF4-FFF2-40B4-BE49-F238E27FC236}">
                <a16:creationId xmlns:a16="http://schemas.microsoft.com/office/drawing/2014/main" id="{06F6A6D2-80C2-301D-2C45-4438BBC4B9BF}"/>
              </a:ext>
            </a:extLst>
          </p:cNvPr>
          <p:cNvPicPr preferRelativeResize="0"/>
          <p:nvPr userDrawn="1"/>
        </p:nvPicPr>
        <p:blipFill rotWithShape="1">
          <a:blip r:embed="rId2">
            <a:alphaModFix/>
          </a:blip>
          <a:srcRect/>
          <a:stretch/>
        </p:blipFill>
        <p:spPr>
          <a:xfrm>
            <a:off x="0" y="0"/>
            <a:ext cx="9143990" cy="5148000"/>
          </a:xfrm>
          <a:prstGeom prst="rect">
            <a:avLst/>
          </a:prstGeom>
          <a:noFill/>
          <a:ln>
            <a:noFill/>
          </a:ln>
        </p:spPr>
      </p:pic>
      <p:grpSp>
        <p:nvGrpSpPr>
          <p:cNvPr id="8" name="Group 7">
            <a:extLst>
              <a:ext uri="{FF2B5EF4-FFF2-40B4-BE49-F238E27FC236}">
                <a16:creationId xmlns:a16="http://schemas.microsoft.com/office/drawing/2014/main" id="{88FA9415-66B3-DFCF-B5D7-2B4874AF4C4F}"/>
              </a:ext>
            </a:extLst>
          </p:cNvPr>
          <p:cNvGrpSpPr/>
          <p:nvPr userDrawn="1"/>
        </p:nvGrpSpPr>
        <p:grpSpPr>
          <a:xfrm>
            <a:off x="270520" y="225967"/>
            <a:ext cx="175260" cy="2964623"/>
            <a:chOff x="270520" y="1140367"/>
            <a:chExt cx="175260" cy="2964623"/>
          </a:xfrm>
        </p:grpSpPr>
        <p:grpSp>
          <p:nvGrpSpPr>
            <p:cNvPr id="45" name="Group 44">
              <a:extLst>
                <a:ext uri="{FF2B5EF4-FFF2-40B4-BE49-F238E27FC236}">
                  <a16:creationId xmlns:a16="http://schemas.microsoft.com/office/drawing/2014/main" id="{A698BC06-4F16-71A4-2CC3-628F9B60DA91}"/>
                </a:ext>
              </a:extLst>
            </p:cNvPr>
            <p:cNvGrpSpPr/>
            <p:nvPr userDrawn="1"/>
          </p:nvGrpSpPr>
          <p:grpSpPr>
            <a:xfrm>
              <a:off x="270520" y="2780648"/>
              <a:ext cx="175260" cy="1324342"/>
              <a:chOff x="129115" y="2837210"/>
              <a:chExt cx="175260" cy="1324342"/>
            </a:xfrm>
          </p:grpSpPr>
          <p:sp>
            <p:nvSpPr>
              <p:cNvPr id="33" name="Rectangle 32">
                <a:extLst>
                  <a:ext uri="{FF2B5EF4-FFF2-40B4-BE49-F238E27FC236}">
                    <a16:creationId xmlns:a16="http://schemas.microsoft.com/office/drawing/2014/main" id="{8E2CC5DE-9276-3A39-0CB7-8B65350553E6}"/>
                  </a:ext>
                </a:extLst>
              </p:cNvPr>
              <p:cNvSpPr/>
              <p:nvPr/>
            </p:nvSpPr>
            <p:spPr>
              <a:xfrm>
                <a:off x="129115" y="2837210"/>
                <a:ext cx="175260" cy="37391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34" name="Straight Connector 33">
                <a:extLst>
                  <a:ext uri="{FF2B5EF4-FFF2-40B4-BE49-F238E27FC236}">
                    <a16:creationId xmlns:a16="http://schemas.microsoft.com/office/drawing/2014/main" id="{A306698E-1210-1851-91CD-3A3DB53D2E07}"/>
                  </a:ext>
                </a:extLst>
              </p:cNvPr>
              <p:cNvCxnSpPr>
                <a:cxnSpLocks/>
              </p:cNvCxnSpPr>
              <p:nvPr/>
            </p:nvCxnSpPr>
            <p:spPr>
              <a:xfrm>
                <a:off x="216745" y="3048709"/>
                <a:ext cx="0" cy="1112843"/>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44" name="Group 43">
              <a:extLst>
                <a:ext uri="{FF2B5EF4-FFF2-40B4-BE49-F238E27FC236}">
                  <a16:creationId xmlns:a16="http://schemas.microsoft.com/office/drawing/2014/main" id="{8B1B143F-D2F2-B9B4-247C-20B9A2CD88BA}"/>
                </a:ext>
              </a:extLst>
            </p:cNvPr>
            <p:cNvGrpSpPr/>
            <p:nvPr userDrawn="1"/>
          </p:nvGrpSpPr>
          <p:grpSpPr>
            <a:xfrm>
              <a:off x="270520" y="1140367"/>
              <a:ext cx="175260" cy="1310953"/>
              <a:chOff x="129115" y="1196929"/>
              <a:chExt cx="175260" cy="1310953"/>
            </a:xfrm>
          </p:grpSpPr>
          <p:cxnSp>
            <p:nvCxnSpPr>
              <p:cNvPr id="38" name="Straight Connector 37">
                <a:extLst>
                  <a:ext uri="{FF2B5EF4-FFF2-40B4-BE49-F238E27FC236}">
                    <a16:creationId xmlns:a16="http://schemas.microsoft.com/office/drawing/2014/main" id="{316B0F41-31BA-3943-2369-D066D6BA03F8}"/>
                  </a:ext>
                </a:extLst>
              </p:cNvPr>
              <p:cNvCxnSpPr>
                <a:cxnSpLocks/>
              </p:cNvCxnSpPr>
              <p:nvPr/>
            </p:nvCxnSpPr>
            <p:spPr>
              <a:xfrm>
                <a:off x="216745" y="1402852"/>
                <a:ext cx="0" cy="110503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59A7E539-92FA-DEDC-7284-041DC25FEF9C}"/>
                  </a:ext>
                </a:extLst>
              </p:cNvPr>
              <p:cNvSpPr/>
              <p:nvPr/>
            </p:nvSpPr>
            <p:spPr>
              <a:xfrm>
                <a:off x="129115" y="1196929"/>
                <a:ext cx="175260" cy="37391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35" name="Text Placeholder 2">
            <a:extLst>
              <a:ext uri="{FF2B5EF4-FFF2-40B4-BE49-F238E27FC236}">
                <a16:creationId xmlns:a16="http://schemas.microsoft.com/office/drawing/2014/main" id="{0610C23B-8DB9-73BD-BA54-40FF78CBF887}"/>
              </a:ext>
            </a:extLst>
          </p:cNvPr>
          <p:cNvSpPr txBox="1">
            <a:spLocks/>
          </p:cNvSpPr>
          <p:nvPr userDrawn="1"/>
        </p:nvSpPr>
        <p:spPr>
          <a:xfrm>
            <a:off x="445780" y="1901300"/>
            <a:ext cx="2629745" cy="318677"/>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1" i="0" u="none" strike="noStrike" cap="none">
                <a:solidFill>
                  <a:schemeClr val="bg2"/>
                </a:solidFill>
                <a:latin typeface="Public Sans" pitchFamily="2" charset="77"/>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solidFill>
                  <a:schemeClr val="tx2"/>
                </a:solidFill>
              </a:rPr>
              <a:t>Task -5</a:t>
            </a:r>
          </a:p>
        </p:txBody>
      </p:sp>
      <p:sp>
        <p:nvSpPr>
          <p:cNvPr id="36" name="Text Placeholder 2">
            <a:extLst>
              <a:ext uri="{FF2B5EF4-FFF2-40B4-BE49-F238E27FC236}">
                <a16:creationId xmlns:a16="http://schemas.microsoft.com/office/drawing/2014/main" id="{D723043D-7C63-1D16-6BA9-A490F9842634}"/>
              </a:ext>
            </a:extLst>
          </p:cNvPr>
          <p:cNvSpPr txBox="1">
            <a:spLocks/>
          </p:cNvSpPr>
          <p:nvPr userDrawn="1"/>
        </p:nvSpPr>
        <p:spPr>
          <a:xfrm>
            <a:off x="445779" y="237121"/>
            <a:ext cx="2629745" cy="318677"/>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1" i="0" u="none" strike="noStrike" cap="none">
                <a:solidFill>
                  <a:schemeClr val="bg2"/>
                </a:solidFill>
                <a:latin typeface="Public Sans" pitchFamily="2" charset="77"/>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t>Task -4</a:t>
            </a:r>
          </a:p>
        </p:txBody>
      </p:sp>
      <p:sp>
        <p:nvSpPr>
          <p:cNvPr id="48" name="Text Placeholder 2">
            <a:extLst>
              <a:ext uri="{FF2B5EF4-FFF2-40B4-BE49-F238E27FC236}">
                <a16:creationId xmlns:a16="http://schemas.microsoft.com/office/drawing/2014/main" id="{545FB2EE-383C-BCCE-894A-28662C2F922A}"/>
              </a:ext>
            </a:extLst>
          </p:cNvPr>
          <p:cNvSpPr txBox="1">
            <a:spLocks/>
          </p:cNvSpPr>
          <p:nvPr userDrawn="1"/>
        </p:nvSpPr>
        <p:spPr>
          <a:xfrm>
            <a:off x="489450" y="1058210"/>
            <a:ext cx="4593580" cy="318677"/>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1" i="0" u="none" strike="noStrike" cap="none">
                <a:solidFill>
                  <a:schemeClr val="bg2"/>
                </a:solidFill>
                <a:latin typeface="Public Sans" pitchFamily="2" charset="77"/>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dirty="0">
                <a:solidFill>
                  <a:schemeClr val="tx1"/>
                </a:solidFill>
              </a:rPr>
              <a:t>Evaluation Metric:</a:t>
            </a:r>
            <a:endParaRPr lang="en-US" sz="1200" b="0" dirty="0">
              <a:solidFill>
                <a:schemeClr val="tx1"/>
              </a:solidFill>
            </a:endParaRPr>
          </a:p>
        </p:txBody>
      </p:sp>
      <p:sp>
        <p:nvSpPr>
          <p:cNvPr id="49" name="Text Placeholder 2">
            <a:extLst>
              <a:ext uri="{FF2B5EF4-FFF2-40B4-BE49-F238E27FC236}">
                <a16:creationId xmlns:a16="http://schemas.microsoft.com/office/drawing/2014/main" id="{237578A2-1364-8F3F-19AE-08C7F8C8B2D7}"/>
              </a:ext>
            </a:extLst>
          </p:cNvPr>
          <p:cNvSpPr txBox="1">
            <a:spLocks/>
          </p:cNvSpPr>
          <p:nvPr userDrawn="1"/>
        </p:nvSpPr>
        <p:spPr>
          <a:xfrm>
            <a:off x="489450" y="2722389"/>
            <a:ext cx="4593580" cy="318677"/>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1" i="0" u="none" strike="noStrike" cap="none">
                <a:solidFill>
                  <a:schemeClr val="bg2"/>
                </a:solidFill>
                <a:latin typeface="Public Sans" pitchFamily="2" charset="77"/>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dirty="0">
                <a:solidFill>
                  <a:schemeClr val="tx1"/>
                </a:solidFill>
              </a:rPr>
              <a:t>Evaluation Metric:</a:t>
            </a:r>
            <a:endParaRPr lang="en-US" sz="1200" b="0" dirty="0">
              <a:solidFill>
                <a:schemeClr val="tx1"/>
              </a:solidFill>
            </a:endParaRPr>
          </a:p>
        </p:txBody>
      </p:sp>
    </p:spTree>
    <p:extLst>
      <p:ext uri="{BB962C8B-B14F-4D97-AF65-F5344CB8AC3E}">
        <p14:creationId xmlns:p14="http://schemas.microsoft.com/office/powerpoint/2010/main" val="144605913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43" name="Google Shape;40;p34" descr="Shape&#10;&#10;Description automatically generated with low confidence">
            <a:extLst>
              <a:ext uri="{FF2B5EF4-FFF2-40B4-BE49-F238E27FC236}">
                <a16:creationId xmlns:a16="http://schemas.microsoft.com/office/drawing/2014/main" id="{06F6A6D2-80C2-301D-2C45-4438BBC4B9BF}"/>
              </a:ext>
            </a:extLst>
          </p:cNvPr>
          <p:cNvPicPr preferRelativeResize="0"/>
          <p:nvPr userDrawn="1"/>
        </p:nvPicPr>
        <p:blipFill rotWithShape="1">
          <a:blip r:embed="rId2">
            <a:alphaModFix/>
          </a:blip>
          <a:srcRect/>
          <a:stretch/>
        </p:blipFill>
        <p:spPr>
          <a:xfrm>
            <a:off x="0" y="0"/>
            <a:ext cx="9143990" cy="5148000"/>
          </a:xfrm>
          <a:prstGeom prst="rect">
            <a:avLst/>
          </a:prstGeom>
          <a:noFill/>
          <a:ln>
            <a:noFill/>
          </a:ln>
        </p:spPr>
      </p:pic>
      <p:grpSp>
        <p:nvGrpSpPr>
          <p:cNvPr id="8" name="Group 7">
            <a:extLst>
              <a:ext uri="{FF2B5EF4-FFF2-40B4-BE49-F238E27FC236}">
                <a16:creationId xmlns:a16="http://schemas.microsoft.com/office/drawing/2014/main" id="{88FA9415-66B3-DFCF-B5D7-2B4874AF4C4F}"/>
              </a:ext>
            </a:extLst>
          </p:cNvPr>
          <p:cNvGrpSpPr/>
          <p:nvPr userDrawn="1"/>
        </p:nvGrpSpPr>
        <p:grpSpPr>
          <a:xfrm>
            <a:off x="270520" y="225967"/>
            <a:ext cx="175260" cy="2964623"/>
            <a:chOff x="270520" y="1140367"/>
            <a:chExt cx="175260" cy="2964623"/>
          </a:xfrm>
        </p:grpSpPr>
        <p:grpSp>
          <p:nvGrpSpPr>
            <p:cNvPr id="45" name="Group 44">
              <a:extLst>
                <a:ext uri="{FF2B5EF4-FFF2-40B4-BE49-F238E27FC236}">
                  <a16:creationId xmlns:a16="http://schemas.microsoft.com/office/drawing/2014/main" id="{A698BC06-4F16-71A4-2CC3-628F9B60DA91}"/>
                </a:ext>
              </a:extLst>
            </p:cNvPr>
            <p:cNvGrpSpPr/>
            <p:nvPr userDrawn="1"/>
          </p:nvGrpSpPr>
          <p:grpSpPr>
            <a:xfrm>
              <a:off x="270520" y="2780648"/>
              <a:ext cx="175260" cy="1324342"/>
              <a:chOff x="129115" y="2837210"/>
              <a:chExt cx="175260" cy="1324342"/>
            </a:xfrm>
          </p:grpSpPr>
          <p:sp>
            <p:nvSpPr>
              <p:cNvPr id="33" name="Rectangle 32">
                <a:extLst>
                  <a:ext uri="{FF2B5EF4-FFF2-40B4-BE49-F238E27FC236}">
                    <a16:creationId xmlns:a16="http://schemas.microsoft.com/office/drawing/2014/main" id="{8E2CC5DE-9276-3A39-0CB7-8B65350553E6}"/>
                  </a:ext>
                </a:extLst>
              </p:cNvPr>
              <p:cNvSpPr/>
              <p:nvPr/>
            </p:nvSpPr>
            <p:spPr>
              <a:xfrm>
                <a:off x="129115" y="2837210"/>
                <a:ext cx="175260" cy="37391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34" name="Straight Connector 33">
                <a:extLst>
                  <a:ext uri="{FF2B5EF4-FFF2-40B4-BE49-F238E27FC236}">
                    <a16:creationId xmlns:a16="http://schemas.microsoft.com/office/drawing/2014/main" id="{A306698E-1210-1851-91CD-3A3DB53D2E07}"/>
                  </a:ext>
                </a:extLst>
              </p:cNvPr>
              <p:cNvCxnSpPr>
                <a:cxnSpLocks/>
              </p:cNvCxnSpPr>
              <p:nvPr/>
            </p:nvCxnSpPr>
            <p:spPr>
              <a:xfrm>
                <a:off x="216745" y="3048709"/>
                <a:ext cx="0" cy="1112843"/>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44" name="Group 43">
              <a:extLst>
                <a:ext uri="{FF2B5EF4-FFF2-40B4-BE49-F238E27FC236}">
                  <a16:creationId xmlns:a16="http://schemas.microsoft.com/office/drawing/2014/main" id="{8B1B143F-D2F2-B9B4-247C-20B9A2CD88BA}"/>
                </a:ext>
              </a:extLst>
            </p:cNvPr>
            <p:cNvGrpSpPr/>
            <p:nvPr userDrawn="1"/>
          </p:nvGrpSpPr>
          <p:grpSpPr>
            <a:xfrm>
              <a:off x="270520" y="1140367"/>
              <a:ext cx="175260" cy="1310953"/>
              <a:chOff x="129115" y="1196929"/>
              <a:chExt cx="175260" cy="1310953"/>
            </a:xfrm>
          </p:grpSpPr>
          <p:cxnSp>
            <p:nvCxnSpPr>
              <p:cNvPr id="38" name="Straight Connector 37">
                <a:extLst>
                  <a:ext uri="{FF2B5EF4-FFF2-40B4-BE49-F238E27FC236}">
                    <a16:creationId xmlns:a16="http://schemas.microsoft.com/office/drawing/2014/main" id="{316B0F41-31BA-3943-2369-D066D6BA03F8}"/>
                  </a:ext>
                </a:extLst>
              </p:cNvPr>
              <p:cNvCxnSpPr>
                <a:cxnSpLocks/>
              </p:cNvCxnSpPr>
              <p:nvPr/>
            </p:nvCxnSpPr>
            <p:spPr>
              <a:xfrm>
                <a:off x="216745" y="1402852"/>
                <a:ext cx="0" cy="110503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59A7E539-92FA-DEDC-7284-041DC25FEF9C}"/>
                  </a:ext>
                </a:extLst>
              </p:cNvPr>
              <p:cNvSpPr/>
              <p:nvPr/>
            </p:nvSpPr>
            <p:spPr>
              <a:xfrm>
                <a:off x="129115" y="1196929"/>
                <a:ext cx="175260" cy="37391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39" name="Text Placeholder 16">
            <a:extLst>
              <a:ext uri="{FF2B5EF4-FFF2-40B4-BE49-F238E27FC236}">
                <a16:creationId xmlns:a16="http://schemas.microsoft.com/office/drawing/2014/main" id="{DB1EE599-973D-7780-89F4-51874A711DC7}"/>
              </a:ext>
            </a:extLst>
          </p:cNvPr>
          <p:cNvSpPr>
            <a:spLocks noGrp="1"/>
          </p:cNvSpPr>
          <p:nvPr>
            <p:ph type="body" sz="quarter" idx="13" hasCustomPrompt="1"/>
          </p:nvPr>
        </p:nvSpPr>
        <p:spPr>
          <a:xfrm>
            <a:off x="446700" y="298297"/>
            <a:ext cx="2629745" cy="318677"/>
          </a:xfrm>
          <a:prstGeom prst="rect">
            <a:avLst/>
          </a:prstGeom>
        </p:spPr>
        <p:txBody>
          <a:bodyPr/>
          <a:lstStyle>
            <a:lvl1pPr>
              <a:defRPr sz="1400" b="1">
                <a:solidFill>
                  <a:schemeClr val="bg2"/>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Task -</a:t>
            </a:r>
          </a:p>
        </p:txBody>
      </p:sp>
      <p:sp>
        <p:nvSpPr>
          <p:cNvPr id="41" name="Text Placeholder 16">
            <a:extLst>
              <a:ext uri="{FF2B5EF4-FFF2-40B4-BE49-F238E27FC236}">
                <a16:creationId xmlns:a16="http://schemas.microsoft.com/office/drawing/2014/main" id="{A50A2CFC-25BC-09B6-2AA6-B181BF1F15FF}"/>
              </a:ext>
            </a:extLst>
          </p:cNvPr>
          <p:cNvSpPr>
            <a:spLocks noGrp="1"/>
          </p:cNvSpPr>
          <p:nvPr>
            <p:ph type="body" sz="quarter" idx="15"/>
          </p:nvPr>
        </p:nvSpPr>
        <p:spPr>
          <a:xfrm>
            <a:off x="454281" y="1895111"/>
            <a:ext cx="2629745" cy="318677"/>
          </a:xfrm>
          <a:prstGeom prst="rect">
            <a:avLst/>
          </a:prstGeom>
        </p:spPr>
        <p:txBody>
          <a:bodyPr/>
          <a:lstStyle>
            <a:lvl1pPr>
              <a:defRPr sz="1400" b="1">
                <a:solidFill>
                  <a:schemeClr val="tx2"/>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 name="Text Placeholder 16">
            <a:extLst>
              <a:ext uri="{FF2B5EF4-FFF2-40B4-BE49-F238E27FC236}">
                <a16:creationId xmlns:a16="http://schemas.microsoft.com/office/drawing/2014/main" id="{4FE7C007-053C-2C96-B035-206B1CD44389}"/>
              </a:ext>
            </a:extLst>
          </p:cNvPr>
          <p:cNvSpPr>
            <a:spLocks noGrp="1"/>
          </p:cNvSpPr>
          <p:nvPr>
            <p:ph type="body" sz="quarter" idx="17" hasCustomPrompt="1"/>
          </p:nvPr>
        </p:nvSpPr>
        <p:spPr>
          <a:xfrm>
            <a:off x="446700" y="712431"/>
            <a:ext cx="2629745" cy="318677"/>
          </a:xfrm>
          <a:prstGeom prst="rect">
            <a:avLst/>
          </a:prstGeom>
        </p:spPr>
        <p:txBody>
          <a:bodyPr lIns="90000"/>
          <a:lstStyle>
            <a:lvl1pPr>
              <a:defRPr sz="13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Evaluation Metric:</a:t>
            </a:r>
          </a:p>
        </p:txBody>
      </p:sp>
      <p:sp>
        <p:nvSpPr>
          <p:cNvPr id="6" name="Text Placeholder 16">
            <a:extLst>
              <a:ext uri="{FF2B5EF4-FFF2-40B4-BE49-F238E27FC236}">
                <a16:creationId xmlns:a16="http://schemas.microsoft.com/office/drawing/2014/main" id="{D456D52B-A241-24C0-8A78-33C4C88BFBD5}"/>
              </a:ext>
            </a:extLst>
          </p:cNvPr>
          <p:cNvSpPr>
            <a:spLocks noGrp="1"/>
          </p:cNvSpPr>
          <p:nvPr>
            <p:ph type="body" sz="quarter" idx="19"/>
          </p:nvPr>
        </p:nvSpPr>
        <p:spPr>
          <a:xfrm>
            <a:off x="454281" y="2309245"/>
            <a:ext cx="2629745" cy="318677"/>
          </a:xfrm>
          <a:prstGeom prst="rect">
            <a:avLst/>
          </a:prstGeom>
        </p:spPr>
        <p:txBody>
          <a:bodyPr/>
          <a:lstStyle>
            <a:lvl1pPr>
              <a:defRPr sz="13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27905116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27;p33" descr="Shape&#10;&#10;Description automatically generated with low confidence">
            <a:extLst>
              <a:ext uri="{FF2B5EF4-FFF2-40B4-BE49-F238E27FC236}">
                <a16:creationId xmlns:a16="http://schemas.microsoft.com/office/drawing/2014/main" id="{E8AC57B9-1BC5-1C1F-C3E0-1A110CD57719}"/>
              </a:ext>
            </a:extLst>
          </p:cNvPr>
          <p:cNvPicPr preferRelativeResize="0"/>
          <p:nvPr userDrawn="1"/>
        </p:nvPicPr>
        <p:blipFill rotWithShape="1">
          <a:blip r:embed="rId2">
            <a:alphaModFix/>
          </a:blip>
          <a:srcRect/>
          <a:stretch/>
        </p:blipFill>
        <p:spPr>
          <a:xfrm>
            <a:off x="0" y="0"/>
            <a:ext cx="9144000" cy="5143500"/>
          </a:xfrm>
          <a:prstGeom prst="rect">
            <a:avLst/>
          </a:prstGeom>
          <a:noFill/>
          <a:ln>
            <a:noFill/>
          </a:ln>
        </p:spPr>
      </p:pic>
      <p:grpSp>
        <p:nvGrpSpPr>
          <p:cNvPr id="7" name="Google Shape;59;p36">
            <a:extLst>
              <a:ext uri="{FF2B5EF4-FFF2-40B4-BE49-F238E27FC236}">
                <a16:creationId xmlns:a16="http://schemas.microsoft.com/office/drawing/2014/main" id="{D80AFCFC-08F9-67D2-AB2D-5BEB5F526C4B}"/>
              </a:ext>
            </a:extLst>
          </p:cNvPr>
          <p:cNvGrpSpPr/>
          <p:nvPr userDrawn="1"/>
        </p:nvGrpSpPr>
        <p:grpSpPr>
          <a:xfrm>
            <a:off x="240067" y="2283802"/>
            <a:ext cx="8663867" cy="930794"/>
            <a:chOff x="198438" y="775483"/>
            <a:chExt cx="8634888" cy="927681"/>
          </a:xfrm>
        </p:grpSpPr>
        <p:pic>
          <p:nvPicPr>
            <p:cNvPr id="8" name="Google Shape;60;p36">
              <a:extLst>
                <a:ext uri="{FF2B5EF4-FFF2-40B4-BE49-F238E27FC236}">
                  <a16:creationId xmlns:a16="http://schemas.microsoft.com/office/drawing/2014/main" id="{0DE1EBFD-E538-6138-2F4F-F707EDE54C25}"/>
                </a:ext>
              </a:extLst>
            </p:cNvPr>
            <p:cNvPicPr preferRelativeResize="0"/>
            <p:nvPr/>
          </p:nvPicPr>
          <p:blipFill rotWithShape="1">
            <a:blip r:embed="rId3">
              <a:alphaModFix/>
            </a:blip>
            <a:srcRect/>
            <a:stretch/>
          </p:blipFill>
          <p:spPr>
            <a:xfrm>
              <a:off x="198438" y="775483"/>
              <a:ext cx="8634888" cy="927681"/>
            </a:xfrm>
            <a:prstGeom prst="rect">
              <a:avLst/>
            </a:prstGeom>
            <a:noFill/>
            <a:ln>
              <a:noFill/>
            </a:ln>
          </p:spPr>
        </p:pic>
        <p:sp>
          <p:nvSpPr>
            <p:cNvPr id="9" name="Google Shape;61;p36">
              <a:extLst>
                <a:ext uri="{FF2B5EF4-FFF2-40B4-BE49-F238E27FC236}">
                  <a16:creationId xmlns:a16="http://schemas.microsoft.com/office/drawing/2014/main" id="{B1A6DB69-41F1-1A70-1537-9FF27E7F50B6}"/>
                </a:ext>
              </a:extLst>
            </p:cNvPr>
            <p:cNvSpPr txBox="1"/>
            <p:nvPr/>
          </p:nvSpPr>
          <p:spPr>
            <a:xfrm>
              <a:off x="1373561"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dirty="0">
                  <a:solidFill>
                    <a:schemeClr val="lt1"/>
                  </a:solidFill>
                  <a:latin typeface="Public Sans"/>
                  <a:ea typeface="Public Sans"/>
                  <a:cs typeface="Public Sans"/>
                  <a:sym typeface="Public Sans"/>
                </a:rPr>
                <a:t>1</a:t>
              </a:r>
              <a:endParaRPr sz="1300" b="0" i="0" u="none" strike="noStrike" cap="none" dirty="0">
                <a:solidFill>
                  <a:schemeClr val="dk1"/>
                </a:solidFill>
                <a:latin typeface="Calibri"/>
                <a:ea typeface="Calibri"/>
                <a:cs typeface="Calibri"/>
                <a:sym typeface="Calibri"/>
              </a:endParaRPr>
            </a:p>
          </p:txBody>
        </p:sp>
        <p:sp>
          <p:nvSpPr>
            <p:cNvPr id="10" name="Google Shape;62;p36">
              <a:extLst>
                <a:ext uri="{FF2B5EF4-FFF2-40B4-BE49-F238E27FC236}">
                  <a16:creationId xmlns:a16="http://schemas.microsoft.com/office/drawing/2014/main" id="{2CE56D07-F7C6-BB91-6BFD-9DA0950DE0A0}"/>
                </a:ext>
              </a:extLst>
            </p:cNvPr>
            <p:cNvSpPr txBox="1"/>
            <p:nvPr/>
          </p:nvSpPr>
          <p:spPr>
            <a:xfrm>
              <a:off x="331586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2</a:t>
              </a:r>
              <a:endParaRPr sz="1300" b="0" i="0" u="none" strike="noStrike" cap="none">
                <a:solidFill>
                  <a:schemeClr val="dk1"/>
                </a:solidFill>
                <a:latin typeface="Calibri"/>
                <a:ea typeface="Calibri"/>
                <a:cs typeface="Calibri"/>
                <a:sym typeface="Calibri"/>
              </a:endParaRPr>
            </a:p>
          </p:txBody>
        </p:sp>
        <p:sp>
          <p:nvSpPr>
            <p:cNvPr id="11" name="Google Shape;63;p36">
              <a:extLst>
                <a:ext uri="{FF2B5EF4-FFF2-40B4-BE49-F238E27FC236}">
                  <a16:creationId xmlns:a16="http://schemas.microsoft.com/office/drawing/2014/main" id="{CF7967C8-5425-59A5-CBE0-6B8886F944AF}"/>
                </a:ext>
              </a:extLst>
            </p:cNvPr>
            <p:cNvSpPr txBox="1"/>
            <p:nvPr/>
          </p:nvSpPr>
          <p:spPr>
            <a:xfrm>
              <a:off x="522594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3</a:t>
              </a:r>
              <a:endParaRPr sz="1300" b="0" i="0" u="none" strike="noStrike" cap="none">
                <a:solidFill>
                  <a:schemeClr val="dk1"/>
                </a:solidFill>
                <a:latin typeface="Calibri"/>
                <a:ea typeface="Calibri"/>
                <a:cs typeface="Calibri"/>
                <a:sym typeface="Calibri"/>
              </a:endParaRPr>
            </a:p>
          </p:txBody>
        </p:sp>
        <p:sp>
          <p:nvSpPr>
            <p:cNvPr id="12" name="Google Shape;64;p36">
              <a:extLst>
                <a:ext uri="{FF2B5EF4-FFF2-40B4-BE49-F238E27FC236}">
                  <a16:creationId xmlns:a16="http://schemas.microsoft.com/office/drawing/2014/main" id="{341C3628-DB21-3EEF-9D13-C8B47A5E8ED3}"/>
                </a:ext>
              </a:extLst>
            </p:cNvPr>
            <p:cNvSpPr txBox="1"/>
            <p:nvPr/>
          </p:nvSpPr>
          <p:spPr>
            <a:xfrm>
              <a:off x="7168257"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4</a:t>
              </a:r>
              <a:endParaRPr sz="1300" b="0" i="0" u="none" strike="noStrike" cap="none">
                <a:solidFill>
                  <a:schemeClr val="dk1"/>
                </a:solidFill>
                <a:latin typeface="Calibri"/>
                <a:ea typeface="Calibri"/>
                <a:cs typeface="Calibri"/>
                <a:sym typeface="Calibri"/>
              </a:endParaRPr>
            </a:p>
          </p:txBody>
        </p:sp>
      </p:grpSp>
      <p:sp>
        <p:nvSpPr>
          <p:cNvPr id="22" name="Text Placeholder 16">
            <a:extLst>
              <a:ext uri="{FF2B5EF4-FFF2-40B4-BE49-F238E27FC236}">
                <a16:creationId xmlns:a16="http://schemas.microsoft.com/office/drawing/2014/main" id="{58947BD1-35D4-01BF-D8C5-3B5D7C507F21}"/>
              </a:ext>
            </a:extLst>
          </p:cNvPr>
          <p:cNvSpPr>
            <a:spLocks noGrp="1"/>
          </p:cNvSpPr>
          <p:nvPr>
            <p:ph type="body" sz="quarter" idx="13"/>
          </p:nvPr>
        </p:nvSpPr>
        <p:spPr>
          <a:xfrm>
            <a:off x="590581" y="1746274"/>
            <a:ext cx="2163492" cy="327116"/>
          </a:xfrm>
          <a:prstGeom prst="rect">
            <a:avLst/>
          </a:prstGeom>
        </p:spPr>
        <p:txBody>
          <a:bodyP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3" name="Text Placeholder 16">
            <a:extLst>
              <a:ext uri="{FF2B5EF4-FFF2-40B4-BE49-F238E27FC236}">
                <a16:creationId xmlns:a16="http://schemas.microsoft.com/office/drawing/2014/main" id="{9CD06B5C-D90A-EE81-A6C7-B225328DB19D}"/>
              </a:ext>
            </a:extLst>
          </p:cNvPr>
          <p:cNvSpPr>
            <a:spLocks noGrp="1"/>
          </p:cNvSpPr>
          <p:nvPr>
            <p:ph type="body" sz="quarter" idx="14"/>
          </p:nvPr>
        </p:nvSpPr>
        <p:spPr>
          <a:xfrm>
            <a:off x="2539407" y="3425008"/>
            <a:ext cx="2163492" cy="327116"/>
          </a:xfrm>
          <a:prstGeom prst="rect">
            <a:avLst/>
          </a:prstGeom>
        </p:spPr>
        <p:txBody>
          <a:bodyP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4" name="Text Placeholder 16">
            <a:extLst>
              <a:ext uri="{FF2B5EF4-FFF2-40B4-BE49-F238E27FC236}">
                <a16:creationId xmlns:a16="http://schemas.microsoft.com/office/drawing/2014/main" id="{C55A896F-2F78-1A21-E7B7-A532ED02A2FD}"/>
              </a:ext>
            </a:extLst>
          </p:cNvPr>
          <p:cNvSpPr>
            <a:spLocks noGrp="1"/>
          </p:cNvSpPr>
          <p:nvPr>
            <p:ph type="body" sz="quarter" idx="15"/>
          </p:nvPr>
        </p:nvSpPr>
        <p:spPr>
          <a:xfrm>
            <a:off x="6404724" y="3425008"/>
            <a:ext cx="2163492" cy="327116"/>
          </a:xfrm>
          <a:prstGeom prst="rect">
            <a:avLst/>
          </a:prstGeom>
        </p:spPr>
        <p:txBody>
          <a:bodyP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5" name="Text Placeholder 16">
            <a:extLst>
              <a:ext uri="{FF2B5EF4-FFF2-40B4-BE49-F238E27FC236}">
                <a16:creationId xmlns:a16="http://schemas.microsoft.com/office/drawing/2014/main" id="{FF088FE6-169A-213E-9DA3-0BA86D017CF6}"/>
              </a:ext>
            </a:extLst>
          </p:cNvPr>
          <p:cNvSpPr>
            <a:spLocks noGrp="1"/>
          </p:cNvSpPr>
          <p:nvPr>
            <p:ph type="body" sz="quarter" idx="16"/>
          </p:nvPr>
        </p:nvSpPr>
        <p:spPr>
          <a:xfrm>
            <a:off x="4455898" y="1746274"/>
            <a:ext cx="2163492" cy="327116"/>
          </a:xfrm>
          <a:prstGeom prst="rect">
            <a:avLst/>
          </a:prstGeom>
        </p:spPr>
        <p:txBody>
          <a:bodyP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 name="Google Shape;41;p34">
            <a:extLst>
              <a:ext uri="{FF2B5EF4-FFF2-40B4-BE49-F238E27FC236}">
                <a16:creationId xmlns:a16="http://schemas.microsoft.com/office/drawing/2014/main" id="{804DABF3-4276-F455-FE29-6F32ABE5169F}"/>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4" name="Google Shape;43;p34">
            <a:extLst>
              <a:ext uri="{FF2B5EF4-FFF2-40B4-BE49-F238E27FC236}">
                <a16:creationId xmlns:a16="http://schemas.microsoft.com/office/drawing/2014/main" id="{A7BBD8CD-0F64-68E8-94A3-64A6B372E64D}"/>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408024116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7" name="Google Shape;27;p33" descr="Shape&#10;&#10;Description automatically generated with low confidence">
            <a:extLst>
              <a:ext uri="{FF2B5EF4-FFF2-40B4-BE49-F238E27FC236}">
                <a16:creationId xmlns:a16="http://schemas.microsoft.com/office/drawing/2014/main" id="{C6CE4F87-4378-B0C1-0EDA-3EAC9471B27C}"/>
              </a:ext>
            </a:extLst>
          </p:cNvPr>
          <p:cNvPicPr preferRelativeResize="0"/>
          <p:nvPr userDrawn="1"/>
        </p:nvPicPr>
        <p:blipFill rotWithShape="1">
          <a:blip r:embed="rId2">
            <a:alphaModFix/>
          </a:blip>
          <a:srcRect/>
          <a:stretch/>
        </p:blipFill>
        <p:spPr>
          <a:xfrm>
            <a:off x="0" y="0"/>
            <a:ext cx="9144000" cy="5143500"/>
          </a:xfrm>
          <a:prstGeom prst="rect">
            <a:avLst/>
          </a:prstGeom>
          <a:noFill/>
          <a:ln>
            <a:noFill/>
          </a:ln>
        </p:spPr>
      </p:pic>
      <p:sp>
        <p:nvSpPr>
          <p:cNvPr id="2" name="Google Shape;54;p36">
            <a:extLst>
              <a:ext uri="{FF2B5EF4-FFF2-40B4-BE49-F238E27FC236}">
                <a16:creationId xmlns:a16="http://schemas.microsoft.com/office/drawing/2014/main" id="{6E3FE8CD-AB1C-C202-AC0B-FCD8BA80FEA6}"/>
              </a:ext>
            </a:extLst>
          </p:cNvPr>
          <p:cNvSpPr/>
          <p:nvPr userDrawn="1"/>
        </p:nvSpPr>
        <p:spPr>
          <a:xfrm>
            <a:off x="775398" y="1631221"/>
            <a:ext cx="940529" cy="940529"/>
          </a:xfrm>
          <a:prstGeom prst="ellipse">
            <a:avLst/>
          </a:prstGeom>
          <a:solidFill>
            <a:schemeClr val="accent4"/>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 name="Google Shape;55;p36">
            <a:extLst>
              <a:ext uri="{FF2B5EF4-FFF2-40B4-BE49-F238E27FC236}">
                <a16:creationId xmlns:a16="http://schemas.microsoft.com/office/drawing/2014/main" id="{7E7B1568-A69F-7ED9-B6C3-2A4229091794}"/>
              </a:ext>
            </a:extLst>
          </p:cNvPr>
          <p:cNvSpPr/>
          <p:nvPr userDrawn="1"/>
        </p:nvSpPr>
        <p:spPr>
          <a:xfrm>
            <a:off x="777473" y="3291039"/>
            <a:ext cx="940529" cy="940529"/>
          </a:xfrm>
          <a:prstGeom prst="ellipse">
            <a:avLst/>
          </a:prstGeom>
          <a:solidFill>
            <a:schemeClr val="tx2"/>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 name="Google Shape;56;p36">
            <a:extLst>
              <a:ext uri="{FF2B5EF4-FFF2-40B4-BE49-F238E27FC236}">
                <a16:creationId xmlns:a16="http://schemas.microsoft.com/office/drawing/2014/main" id="{34035E2A-5E8E-34D2-B898-C24A0912298E}"/>
              </a:ext>
            </a:extLst>
          </p:cNvPr>
          <p:cNvSpPr/>
          <p:nvPr userDrawn="1"/>
        </p:nvSpPr>
        <p:spPr>
          <a:xfrm>
            <a:off x="5148140" y="1631221"/>
            <a:ext cx="940529" cy="940529"/>
          </a:xfrm>
          <a:prstGeom prst="ellipse">
            <a:avLst/>
          </a:prstGeom>
          <a:solidFill>
            <a:schemeClr val="tx2"/>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 name="Google Shape;57;p36">
            <a:extLst>
              <a:ext uri="{FF2B5EF4-FFF2-40B4-BE49-F238E27FC236}">
                <a16:creationId xmlns:a16="http://schemas.microsoft.com/office/drawing/2014/main" id="{BE83C34A-5924-2D31-06F3-3D68557F1FDA}"/>
              </a:ext>
            </a:extLst>
          </p:cNvPr>
          <p:cNvSpPr/>
          <p:nvPr userDrawn="1"/>
        </p:nvSpPr>
        <p:spPr>
          <a:xfrm>
            <a:off x="5150215" y="3291039"/>
            <a:ext cx="940529" cy="940529"/>
          </a:xfrm>
          <a:prstGeom prst="ellipse">
            <a:avLst/>
          </a:prstGeom>
          <a:solidFill>
            <a:schemeClr val="accent4"/>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4" name="Google Shape;66;p36">
            <a:extLst>
              <a:ext uri="{FF2B5EF4-FFF2-40B4-BE49-F238E27FC236}">
                <a16:creationId xmlns:a16="http://schemas.microsoft.com/office/drawing/2014/main" id="{119D1225-56AA-612F-E00C-CA5A89D3F4ED}"/>
              </a:ext>
            </a:extLst>
          </p:cNvPr>
          <p:cNvSpPr txBox="1">
            <a:spLocks noGrp="1"/>
          </p:cNvSpPr>
          <p:nvPr>
            <p:ph type="body" idx="1"/>
          </p:nvPr>
        </p:nvSpPr>
        <p:spPr>
          <a:xfrm>
            <a:off x="1877630" y="1703516"/>
            <a:ext cx="2237170" cy="805675"/>
          </a:xfrm>
          <a:prstGeom prst="rect">
            <a:avLst/>
          </a:prstGeom>
          <a:noFill/>
          <a:ln>
            <a:noFill/>
          </a:ln>
        </p:spPr>
        <p:txBody>
          <a:bodyPr spcFirstLastPara="1" wrap="square" lIns="91425" tIns="45700" rIns="91425" bIns="45700" anchor="ctr" anchorCtr="0">
            <a:noAutofit/>
          </a:bodyPr>
          <a:lstStyle>
            <a:lvl1pPr marL="0" lvl="0" indent="0" algn="l">
              <a:lnSpc>
                <a:spcPct val="100000"/>
              </a:lnSpc>
              <a:spcBef>
                <a:spcPts val="0"/>
              </a:spcBef>
              <a:spcAft>
                <a:spcPts val="0"/>
              </a:spcAft>
              <a:buClr>
                <a:schemeClr val="dk1"/>
              </a:buClr>
              <a:buSzPts val="1400"/>
              <a:buFont typeface="Noto Sans Symbols"/>
              <a:buNone/>
              <a:defRPr sz="1400" b="1">
                <a:latin typeface="Public Sans"/>
                <a:ea typeface="Public Sans"/>
                <a:cs typeface="Public Sans"/>
                <a:sym typeface="Public Sans"/>
              </a:defRPr>
            </a:lvl1pPr>
            <a:lvl2pPr marL="914400" lvl="1" indent="-228600" algn="l">
              <a:lnSpc>
                <a:spcPct val="100000"/>
              </a:lnSpc>
              <a:spcBef>
                <a:spcPts val="1200"/>
              </a:spcBef>
              <a:spcAft>
                <a:spcPts val="0"/>
              </a:spcAft>
              <a:buClr>
                <a:schemeClr val="dk1"/>
              </a:buClr>
              <a:buSzPts val="1400"/>
              <a:buFont typeface="Noto Sans Symbols"/>
              <a:buNone/>
              <a:defRPr sz="1400">
                <a:latin typeface="Public Sans"/>
                <a:ea typeface="Public Sans"/>
                <a:cs typeface="Public Sans"/>
                <a:sym typeface="Public Sans"/>
              </a:defRPr>
            </a:lvl2pPr>
            <a:lvl3pPr marL="1371600" lvl="2" indent="-317500" algn="l">
              <a:lnSpc>
                <a:spcPct val="90000"/>
              </a:lnSpc>
              <a:spcBef>
                <a:spcPts val="1200"/>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9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9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6" name="Google Shape;68;p36">
            <a:extLst>
              <a:ext uri="{FF2B5EF4-FFF2-40B4-BE49-F238E27FC236}">
                <a16:creationId xmlns:a16="http://schemas.microsoft.com/office/drawing/2014/main" id="{01411254-0402-CB5B-E8E4-E9119B6F6D7E}"/>
              </a:ext>
            </a:extLst>
          </p:cNvPr>
          <p:cNvSpPr txBox="1">
            <a:spLocks noGrp="1"/>
          </p:cNvSpPr>
          <p:nvPr>
            <p:ph type="body" idx="4"/>
          </p:nvPr>
        </p:nvSpPr>
        <p:spPr>
          <a:xfrm>
            <a:off x="6243215" y="1703516"/>
            <a:ext cx="2237170" cy="805675"/>
          </a:xfrm>
          <a:prstGeom prst="rect">
            <a:avLst/>
          </a:prstGeom>
          <a:noFill/>
          <a:ln>
            <a:noFill/>
          </a:ln>
        </p:spPr>
        <p:txBody>
          <a:bodyPr spcFirstLastPara="1" wrap="square" lIns="91425" tIns="45700" rIns="91425" bIns="45700" anchor="ctr" anchorCtr="0">
            <a:noAutofit/>
          </a:bodyPr>
          <a:lstStyle>
            <a:lvl1pPr marL="0" lvl="0" indent="0" algn="l">
              <a:lnSpc>
                <a:spcPct val="100000"/>
              </a:lnSpc>
              <a:spcBef>
                <a:spcPts val="0"/>
              </a:spcBef>
              <a:spcAft>
                <a:spcPts val="0"/>
              </a:spcAft>
              <a:buClr>
                <a:schemeClr val="dk1"/>
              </a:buClr>
              <a:buSzPts val="1400"/>
              <a:buFont typeface="Noto Sans Symbols"/>
              <a:buNone/>
              <a:defRPr sz="1400" b="1">
                <a:latin typeface="Public Sans"/>
                <a:ea typeface="Public Sans"/>
                <a:cs typeface="Public Sans"/>
                <a:sym typeface="Public Sans"/>
              </a:defRPr>
            </a:lvl1pPr>
            <a:lvl2pPr marL="914400" lvl="1" indent="-228600" algn="l">
              <a:lnSpc>
                <a:spcPct val="100000"/>
              </a:lnSpc>
              <a:spcBef>
                <a:spcPts val="1200"/>
              </a:spcBef>
              <a:spcAft>
                <a:spcPts val="0"/>
              </a:spcAft>
              <a:buClr>
                <a:schemeClr val="dk1"/>
              </a:buClr>
              <a:buSzPts val="1400"/>
              <a:buFont typeface="Noto Sans Symbols"/>
              <a:buNone/>
              <a:defRPr sz="1400">
                <a:latin typeface="Public Sans"/>
                <a:ea typeface="Public Sans"/>
                <a:cs typeface="Public Sans"/>
                <a:sym typeface="Public Sans"/>
              </a:defRPr>
            </a:lvl2pPr>
            <a:lvl3pPr marL="1371600" lvl="2" indent="-317500" algn="l">
              <a:lnSpc>
                <a:spcPct val="90000"/>
              </a:lnSpc>
              <a:spcBef>
                <a:spcPts val="1200"/>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9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9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8" name="Google Shape;70;p36">
            <a:extLst>
              <a:ext uri="{FF2B5EF4-FFF2-40B4-BE49-F238E27FC236}">
                <a16:creationId xmlns:a16="http://schemas.microsoft.com/office/drawing/2014/main" id="{66D2AD14-B731-74D0-C25F-5B8DE56F6D3A}"/>
              </a:ext>
            </a:extLst>
          </p:cNvPr>
          <p:cNvSpPr txBox="1">
            <a:spLocks noGrp="1"/>
          </p:cNvSpPr>
          <p:nvPr>
            <p:ph type="body" idx="6"/>
          </p:nvPr>
        </p:nvSpPr>
        <p:spPr>
          <a:xfrm>
            <a:off x="1877630" y="3365327"/>
            <a:ext cx="2237170" cy="805675"/>
          </a:xfrm>
          <a:prstGeom prst="rect">
            <a:avLst/>
          </a:prstGeom>
          <a:noFill/>
          <a:ln>
            <a:noFill/>
          </a:ln>
        </p:spPr>
        <p:txBody>
          <a:bodyPr spcFirstLastPara="1" wrap="square" lIns="91425" tIns="45700" rIns="91425" bIns="45700" anchor="ctr" anchorCtr="0">
            <a:noAutofit/>
          </a:bodyPr>
          <a:lstStyle>
            <a:lvl1pPr marL="0" lvl="0" indent="0" algn="l">
              <a:lnSpc>
                <a:spcPct val="100000"/>
              </a:lnSpc>
              <a:spcBef>
                <a:spcPts val="0"/>
              </a:spcBef>
              <a:spcAft>
                <a:spcPts val="0"/>
              </a:spcAft>
              <a:buClr>
                <a:schemeClr val="dk1"/>
              </a:buClr>
              <a:buSzPts val="1400"/>
              <a:buFont typeface="Noto Sans Symbols"/>
              <a:buNone/>
              <a:defRPr sz="1400" b="1">
                <a:latin typeface="Public Sans"/>
                <a:ea typeface="Public Sans"/>
                <a:cs typeface="Public Sans"/>
                <a:sym typeface="Public Sans"/>
              </a:defRPr>
            </a:lvl1pPr>
            <a:lvl2pPr marL="914400" lvl="1" indent="-228600" algn="l">
              <a:lnSpc>
                <a:spcPct val="100000"/>
              </a:lnSpc>
              <a:spcBef>
                <a:spcPts val="1200"/>
              </a:spcBef>
              <a:spcAft>
                <a:spcPts val="0"/>
              </a:spcAft>
              <a:buClr>
                <a:schemeClr val="dk1"/>
              </a:buClr>
              <a:buSzPts val="1400"/>
              <a:buFont typeface="Noto Sans Symbols"/>
              <a:buNone/>
              <a:defRPr sz="1400">
                <a:latin typeface="Public Sans"/>
                <a:ea typeface="Public Sans"/>
                <a:cs typeface="Public Sans"/>
                <a:sym typeface="Public Sans"/>
              </a:defRPr>
            </a:lvl2pPr>
            <a:lvl3pPr marL="1371600" lvl="2" indent="-317500" algn="l">
              <a:lnSpc>
                <a:spcPct val="90000"/>
              </a:lnSpc>
              <a:spcBef>
                <a:spcPts val="1200"/>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9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9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20" name="Google Shape;72;p36">
            <a:extLst>
              <a:ext uri="{FF2B5EF4-FFF2-40B4-BE49-F238E27FC236}">
                <a16:creationId xmlns:a16="http://schemas.microsoft.com/office/drawing/2014/main" id="{506EF036-6A99-F9E7-E6CD-62AE99F86E52}"/>
              </a:ext>
            </a:extLst>
          </p:cNvPr>
          <p:cNvSpPr txBox="1">
            <a:spLocks noGrp="1"/>
          </p:cNvSpPr>
          <p:nvPr>
            <p:ph type="body" idx="8"/>
          </p:nvPr>
        </p:nvSpPr>
        <p:spPr>
          <a:xfrm>
            <a:off x="6243215" y="3365327"/>
            <a:ext cx="2237170" cy="805675"/>
          </a:xfrm>
          <a:prstGeom prst="rect">
            <a:avLst/>
          </a:prstGeom>
          <a:noFill/>
          <a:ln>
            <a:noFill/>
          </a:ln>
        </p:spPr>
        <p:txBody>
          <a:bodyPr spcFirstLastPara="1" wrap="square" lIns="91425" tIns="45700" rIns="91425" bIns="45700" anchor="ctr" anchorCtr="0">
            <a:noAutofit/>
          </a:bodyPr>
          <a:lstStyle>
            <a:lvl1pPr marL="0" lvl="0" indent="0" algn="l">
              <a:lnSpc>
                <a:spcPct val="100000"/>
              </a:lnSpc>
              <a:spcBef>
                <a:spcPts val="0"/>
              </a:spcBef>
              <a:spcAft>
                <a:spcPts val="0"/>
              </a:spcAft>
              <a:buClr>
                <a:schemeClr val="dk1"/>
              </a:buClr>
              <a:buSzPts val="1400"/>
              <a:buFont typeface="Noto Sans Symbols"/>
              <a:buNone/>
              <a:defRPr sz="1400" b="1">
                <a:latin typeface="Public Sans"/>
                <a:ea typeface="Public Sans"/>
                <a:cs typeface="Public Sans"/>
                <a:sym typeface="Public Sans"/>
              </a:defRPr>
            </a:lvl1pPr>
            <a:lvl2pPr marL="914400" lvl="1" indent="-228600" algn="l">
              <a:lnSpc>
                <a:spcPct val="100000"/>
              </a:lnSpc>
              <a:spcBef>
                <a:spcPts val="1200"/>
              </a:spcBef>
              <a:spcAft>
                <a:spcPts val="0"/>
              </a:spcAft>
              <a:buClr>
                <a:schemeClr val="dk1"/>
              </a:buClr>
              <a:buSzPts val="1400"/>
              <a:buFont typeface="Noto Sans Symbols"/>
              <a:buNone/>
              <a:defRPr sz="1400">
                <a:latin typeface="Public Sans"/>
                <a:ea typeface="Public Sans"/>
                <a:cs typeface="Public Sans"/>
                <a:sym typeface="Public Sans"/>
              </a:defRPr>
            </a:lvl2pPr>
            <a:lvl3pPr marL="1371600" lvl="2" indent="-317500" algn="l">
              <a:lnSpc>
                <a:spcPct val="90000"/>
              </a:lnSpc>
              <a:spcBef>
                <a:spcPts val="1200"/>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9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9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22" name="Google Shape;65;p36">
            <a:extLst>
              <a:ext uri="{FF2B5EF4-FFF2-40B4-BE49-F238E27FC236}">
                <a16:creationId xmlns:a16="http://schemas.microsoft.com/office/drawing/2014/main" id="{AA9BF354-E48E-2A2F-DDB4-1A5AD4982191}"/>
              </a:ext>
            </a:extLst>
          </p:cNvPr>
          <p:cNvSpPr>
            <a:spLocks noGrp="1"/>
          </p:cNvSpPr>
          <p:nvPr>
            <p:ph type="pic" idx="2"/>
          </p:nvPr>
        </p:nvSpPr>
        <p:spPr>
          <a:xfrm>
            <a:off x="784630" y="1640956"/>
            <a:ext cx="931297" cy="930794"/>
          </a:xfrm>
          <a:prstGeom prst="rect">
            <a:avLst/>
          </a:prstGeom>
          <a:noFill/>
          <a:ln>
            <a:noFill/>
          </a:ln>
        </p:spPr>
        <p:txBody>
          <a:bodyPr anchor="ctr">
            <a:normAutofit/>
          </a:bodyPr>
          <a:lstStyle>
            <a:lvl1pPr marL="95250" indent="0" algn="ctr">
              <a:buNone/>
              <a:defRPr sz="800"/>
            </a:lvl1pPr>
          </a:lstStyle>
          <a:p>
            <a:endParaRPr lang="en-US" dirty="0"/>
          </a:p>
        </p:txBody>
      </p:sp>
      <p:sp>
        <p:nvSpPr>
          <p:cNvPr id="23" name="Google Shape;67;p36">
            <a:extLst>
              <a:ext uri="{FF2B5EF4-FFF2-40B4-BE49-F238E27FC236}">
                <a16:creationId xmlns:a16="http://schemas.microsoft.com/office/drawing/2014/main" id="{E24240C7-E82C-7BB3-2A9B-FC78093929BB}"/>
              </a:ext>
            </a:extLst>
          </p:cNvPr>
          <p:cNvSpPr>
            <a:spLocks noGrp="1"/>
          </p:cNvSpPr>
          <p:nvPr>
            <p:ph type="pic" idx="3"/>
          </p:nvPr>
        </p:nvSpPr>
        <p:spPr>
          <a:xfrm>
            <a:off x="5150215" y="1640956"/>
            <a:ext cx="931297" cy="930794"/>
          </a:xfrm>
          <a:prstGeom prst="rect">
            <a:avLst/>
          </a:prstGeom>
          <a:noFill/>
          <a:ln>
            <a:noFill/>
          </a:ln>
        </p:spPr>
        <p:txBody>
          <a:bodyPr anchor="ctr">
            <a:normAutofit/>
          </a:bodyPr>
          <a:lstStyle>
            <a:lvl1pPr marL="95250" indent="0" algn="ctr">
              <a:buNone/>
              <a:defRPr sz="800"/>
            </a:lvl1pPr>
          </a:lstStyle>
          <a:p>
            <a:endParaRPr lang="en-US" dirty="0"/>
          </a:p>
        </p:txBody>
      </p:sp>
      <p:sp>
        <p:nvSpPr>
          <p:cNvPr id="24" name="Google Shape;69;p36">
            <a:extLst>
              <a:ext uri="{FF2B5EF4-FFF2-40B4-BE49-F238E27FC236}">
                <a16:creationId xmlns:a16="http://schemas.microsoft.com/office/drawing/2014/main" id="{B3429AE6-3345-0E00-CD95-3DD603479755}"/>
              </a:ext>
            </a:extLst>
          </p:cNvPr>
          <p:cNvSpPr>
            <a:spLocks noGrp="1"/>
          </p:cNvSpPr>
          <p:nvPr>
            <p:ph type="pic" idx="5"/>
          </p:nvPr>
        </p:nvSpPr>
        <p:spPr>
          <a:xfrm>
            <a:off x="784630" y="3302767"/>
            <a:ext cx="931297" cy="930794"/>
          </a:xfrm>
          <a:prstGeom prst="rect">
            <a:avLst/>
          </a:prstGeom>
          <a:noFill/>
          <a:ln>
            <a:noFill/>
          </a:ln>
        </p:spPr>
        <p:txBody>
          <a:bodyPr anchor="ctr">
            <a:normAutofit/>
          </a:bodyPr>
          <a:lstStyle>
            <a:lvl1pPr marL="95250" indent="0" algn="ctr">
              <a:buNone/>
              <a:defRPr sz="800"/>
            </a:lvl1pPr>
          </a:lstStyle>
          <a:p>
            <a:endParaRPr lang="en-US" dirty="0"/>
          </a:p>
        </p:txBody>
      </p:sp>
      <p:sp>
        <p:nvSpPr>
          <p:cNvPr id="25" name="Google Shape;71;p36">
            <a:extLst>
              <a:ext uri="{FF2B5EF4-FFF2-40B4-BE49-F238E27FC236}">
                <a16:creationId xmlns:a16="http://schemas.microsoft.com/office/drawing/2014/main" id="{B011681B-134E-C537-23A9-33F19FD32FB7}"/>
              </a:ext>
            </a:extLst>
          </p:cNvPr>
          <p:cNvSpPr>
            <a:spLocks noGrp="1"/>
          </p:cNvSpPr>
          <p:nvPr>
            <p:ph type="pic" idx="7"/>
          </p:nvPr>
        </p:nvSpPr>
        <p:spPr>
          <a:xfrm>
            <a:off x="5150215" y="3302767"/>
            <a:ext cx="931297" cy="930794"/>
          </a:xfrm>
          <a:prstGeom prst="rect">
            <a:avLst/>
          </a:prstGeom>
          <a:noFill/>
          <a:ln>
            <a:noFill/>
          </a:ln>
        </p:spPr>
        <p:txBody>
          <a:bodyPr anchor="ctr">
            <a:normAutofit/>
          </a:bodyPr>
          <a:lstStyle>
            <a:lvl1pPr marL="95250" indent="0" algn="ctr">
              <a:buNone/>
              <a:defRPr sz="800"/>
            </a:lvl1pPr>
          </a:lstStyle>
          <a:p>
            <a:endParaRPr lang="en-US" dirty="0"/>
          </a:p>
        </p:txBody>
      </p:sp>
      <p:sp>
        <p:nvSpPr>
          <p:cNvPr id="8" name="Google Shape;41;p34">
            <a:extLst>
              <a:ext uri="{FF2B5EF4-FFF2-40B4-BE49-F238E27FC236}">
                <a16:creationId xmlns:a16="http://schemas.microsoft.com/office/drawing/2014/main" id="{81D67209-C99E-69BD-42C5-C0209F9C25B1}"/>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9" name="Google Shape;43;p34">
            <a:extLst>
              <a:ext uri="{FF2B5EF4-FFF2-40B4-BE49-F238E27FC236}">
                <a16:creationId xmlns:a16="http://schemas.microsoft.com/office/drawing/2014/main" id="{3407C874-2B1A-1FA2-BB56-DD42F4E2068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267868879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8" name="Picture 7" descr="Shape&#10;&#10;Description automatically generated with low confidence">
            <a:extLst>
              <a:ext uri="{FF2B5EF4-FFF2-40B4-BE49-F238E27FC236}">
                <a16:creationId xmlns:a16="http://schemas.microsoft.com/office/drawing/2014/main" id="{97CAB6B0-5D88-3CEA-FF0F-51E5E02F64C4}"/>
              </a:ext>
            </a:extLst>
          </p:cNvPr>
          <p:cNvPicPr>
            <a:picLocks noChangeAspect="1"/>
          </p:cNvPicPr>
          <p:nvPr userDrawn="1"/>
        </p:nvPicPr>
        <p:blipFill>
          <a:blip r:embed="rId2"/>
          <a:stretch>
            <a:fillRect/>
          </a:stretch>
        </p:blipFill>
        <p:spPr>
          <a:xfrm>
            <a:off x="0" y="0"/>
            <a:ext cx="9144000" cy="5143500"/>
          </a:xfrm>
          <a:prstGeom prst="rect">
            <a:avLst/>
          </a:prstGeom>
        </p:spPr>
      </p:pic>
      <p:grpSp>
        <p:nvGrpSpPr>
          <p:cNvPr id="2" name="Google Shape;287;p51">
            <a:extLst>
              <a:ext uri="{FF2B5EF4-FFF2-40B4-BE49-F238E27FC236}">
                <a16:creationId xmlns:a16="http://schemas.microsoft.com/office/drawing/2014/main" id="{76E4600D-3FAA-7147-E801-01E33D0231BF}"/>
              </a:ext>
            </a:extLst>
          </p:cNvPr>
          <p:cNvGrpSpPr/>
          <p:nvPr userDrawn="1"/>
        </p:nvGrpSpPr>
        <p:grpSpPr>
          <a:xfrm>
            <a:off x="0" y="2399230"/>
            <a:ext cx="9144001" cy="2349751"/>
            <a:chOff x="0" y="2182920"/>
            <a:chExt cx="9144001" cy="2349751"/>
          </a:xfrm>
        </p:grpSpPr>
        <p:sp>
          <p:nvSpPr>
            <p:cNvPr id="3" name="Google Shape;288;p51">
              <a:extLst>
                <a:ext uri="{FF2B5EF4-FFF2-40B4-BE49-F238E27FC236}">
                  <a16:creationId xmlns:a16="http://schemas.microsoft.com/office/drawing/2014/main" id="{5D7265A6-9EB6-AE70-C792-2E1E3451D6B8}"/>
                </a:ext>
              </a:extLst>
            </p:cNvPr>
            <p:cNvSpPr/>
            <p:nvPr/>
          </p:nvSpPr>
          <p:spPr>
            <a:xfrm>
              <a:off x="0" y="2689734"/>
              <a:ext cx="9144001" cy="1842937"/>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4" name="Google Shape;289;p51">
              <a:extLst>
                <a:ext uri="{FF2B5EF4-FFF2-40B4-BE49-F238E27FC236}">
                  <a16:creationId xmlns:a16="http://schemas.microsoft.com/office/drawing/2014/main" id="{7EF3DF29-469E-47FC-16DA-1A9AF2D25F29}"/>
                </a:ext>
              </a:extLst>
            </p:cNvPr>
            <p:cNvGrpSpPr/>
            <p:nvPr/>
          </p:nvGrpSpPr>
          <p:grpSpPr>
            <a:xfrm>
              <a:off x="1229347" y="2182920"/>
              <a:ext cx="6685306" cy="1002265"/>
              <a:chOff x="976268" y="2064936"/>
              <a:chExt cx="6685306" cy="1002265"/>
            </a:xfrm>
          </p:grpSpPr>
          <p:sp>
            <p:nvSpPr>
              <p:cNvPr id="5" name="Google Shape;290;p51">
                <a:extLst>
                  <a:ext uri="{FF2B5EF4-FFF2-40B4-BE49-F238E27FC236}">
                    <a16:creationId xmlns:a16="http://schemas.microsoft.com/office/drawing/2014/main" id="{0D3B65FC-FFA7-E6D6-9497-D9C937E1B603}"/>
                  </a:ext>
                </a:extLst>
              </p:cNvPr>
              <p:cNvSpPr/>
              <p:nvPr/>
            </p:nvSpPr>
            <p:spPr>
              <a:xfrm>
                <a:off x="976268" y="2064936"/>
                <a:ext cx="1002265" cy="1002265"/>
              </a:xfrm>
              <a:prstGeom prst="ellipse">
                <a:avLst/>
              </a:prstGeom>
              <a:solidFill>
                <a:schemeClr val="bg1">
                  <a:lumMod val="95000"/>
                </a:schemeClr>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 name="Google Shape;291;p51">
                <a:extLst>
                  <a:ext uri="{FF2B5EF4-FFF2-40B4-BE49-F238E27FC236}">
                    <a16:creationId xmlns:a16="http://schemas.microsoft.com/office/drawing/2014/main" id="{B6AEFDC3-37D7-BFD6-38DB-5F0456DF4935}"/>
                  </a:ext>
                </a:extLst>
              </p:cNvPr>
              <p:cNvSpPr/>
              <p:nvPr/>
            </p:nvSpPr>
            <p:spPr>
              <a:xfrm>
                <a:off x="3817789" y="2064936"/>
                <a:ext cx="1002265" cy="1002265"/>
              </a:xfrm>
              <a:prstGeom prst="ellipse">
                <a:avLst/>
              </a:prstGeom>
              <a:solidFill>
                <a:schemeClr val="bg1">
                  <a:lumMod val="95000"/>
                </a:schemeClr>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 name="Google Shape;292;p51">
                <a:extLst>
                  <a:ext uri="{FF2B5EF4-FFF2-40B4-BE49-F238E27FC236}">
                    <a16:creationId xmlns:a16="http://schemas.microsoft.com/office/drawing/2014/main" id="{9C8A55B0-0C8B-82A3-C711-2D7E381B2289}"/>
                  </a:ext>
                </a:extLst>
              </p:cNvPr>
              <p:cNvSpPr/>
              <p:nvPr/>
            </p:nvSpPr>
            <p:spPr>
              <a:xfrm>
                <a:off x="6659309" y="2064936"/>
                <a:ext cx="1002265" cy="1002265"/>
              </a:xfrm>
              <a:prstGeom prst="ellipse">
                <a:avLst/>
              </a:prstGeom>
              <a:solidFill>
                <a:schemeClr val="bg1">
                  <a:lumMod val="95000"/>
                </a:schemeClr>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grpSp>
      <p:sp>
        <p:nvSpPr>
          <p:cNvPr id="10" name="Google Shape;295;p51">
            <a:extLst>
              <a:ext uri="{FF2B5EF4-FFF2-40B4-BE49-F238E27FC236}">
                <a16:creationId xmlns:a16="http://schemas.microsoft.com/office/drawing/2014/main" id="{95176F9E-B08A-BE6F-9DC6-49738B8BA638}"/>
              </a:ext>
            </a:extLst>
          </p:cNvPr>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chemeClr val="dk1"/>
              </a:buClr>
              <a:buSzPts val="1500"/>
              <a:buFont typeface="Public Sans"/>
              <a:buNone/>
              <a:defRPr sz="1500" b="0" i="1">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4" name="Google Shape;299;p51">
            <a:extLst>
              <a:ext uri="{FF2B5EF4-FFF2-40B4-BE49-F238E27FC236}">
                <a16:creationId xmlns:a16="http://schemas.microsoft.com/office/drawing/2014/main" id="{E69C0404-C8F9-FC44-F1AB-88F402C7466D}"/>
              </a:ext>
            </a:extLst>
          </p:cNvPr>
          <p:cNvSpPr txBox="1">
            <a:spLocks noGrp="1"/>
          </p:cNvSpPr>
          <p:nvPr>
            <p:ph type="body" idx="5"/>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5" name="Google Shape;300;p51">
            <a:extLst>
              <a:ext uri="{FF2B5EF4-FFF2-40B4-BE49-F238E27FC236}">
                <a16:creationId xmlns:a16="http://schemas.microsoft.com/office/drawing/2014/main" id="{5A4F1CCD-C41D-FE8D-B69E-B7165E494F6F}"/>
              </a:ext>
            </a:extLst>
          </p:cNvPr>
          <p:cNvSpPr txBox="1">
            <a:spLocks noGrp="1"/>
          </p:cNvSpPr>
          <p:nvPr>
            <p:ph type="body" idx="6"/>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6" name="Google Shape;301;p51">
            <a:extLst>
              <a:ext uri="{FF2B5EF4-FFF2-40B4-BE49-F238E27FC236}">
                <a16:creationId xmlns:a16="http://schemas.microsoft.com/office/drawing/2014/main" id="{F4B2B4FC-C047-4BA5-1BBA-2821F029207A}"/>
              </a:ext>
            </a:extLst>
          </p:cNvPr>
          <p:cNvSpPr txBox="1">
            <a:spLocks noGrp="1"/>
          </p:cNvSpPr>
          <p:nvPr>
            <p:ph type="body" idx="7"/>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9" name="Google Shape;65;p36">
            <a:extLst>
              <a:ext uri="{FF2B5EF4-FFF2-40B4-BE49-F238E27FC236}">
                <a16:creationId xmlns:a16="http://schemas.microsoft.com/office/drawing/2014/main" id="{2D6CD0E8-2ADD-275E-E143-DBBD043FFD4F}"/>
              </a:ext>
            </a:extLst>
          </p:cNvPr>
          <p:cNvSpPr>
            <a:spLocks noGrp="1"/>
          </p:cNvSpPr>
          <p:nvPr>
            <p:ph type="pic" idx="2"/>
          </p:nvPr>
        </p:nvSpPr>
        <p:spPr>
          <a:xfrm>
            <a:off x="146097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20" name="Google Shape;65;p36">
            <a:extLst>
              <a:ext uri="{FF2B5EF4-FFF2-40B4-BE49-F238E27FC236}">
                <a16:creationId xmlns:a16="http://schemas.microsoft.com/office/drawing/2014/main" id="{0FEC3E84-355F-3EEF-9658-FCCC50E6F71B}"/>
              </a:ext>
            </a:extLst>
          </p:cNvPr>
          <p:cNvSpPr>
            <a:spLocks noGrp="1"/>
          </p:cNvSpPr>
          <p:nvPr>
            <p:ph type="pic" idx="10"/>
          </p:nvPr>
        </p:nvSpPr>
        <p:spPr>
          <a:xfrm>
            <a:off x="430249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21" name="Google Shape;65;p36">
            <a:extLst>
              <a:ext uri="{FF2B5EF4-FFF2-40B4-BE49-F238E27FC236}">
                <a16:creationId xmlns:a16="http://schemas.microsoft.com/office/drawing/2014/main" id="{DF7E3F8F-D662-64EA-6184-37DA8914DC26}"/>
              </a:ext>
            </a:extLst>
          </p:cNvPr>
          <p:cNvSpPr>
            <a:spLocks noGrp="1"/>
          </p:cNvSpPr>
          <p:nvPr>
            <p:ph type="pic" idx="11"/>
          </p:nvPr>
        </p:nvSpPr>
        <p:spPr>
          <a:xfrm>
            <a:off x="714401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9" name="Google Shape;41;p34">
            <a:extLst>
              <a:ext uri="{FF2B5EF4-FFF2-40B4-BE49-F238E27FC236}">
                <a16:creationId xmlns:a16="http://schemas.microsoft.com/office/drawing/2014/main" id="{280D4279-7DA5-B323-361D-7B11D261EE2E}"/>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1" name="Google Shape;43;p34">
            <a:extLst>
              <a:ext uri="{FF2B5EF4-FFF2-40B4-BE49-F238E27FC236}">
                <a16:creationId xmlns:a16="http://schemas.microsoft.com/office/drawing/2014/main" id="{7DC121E4-289A-D860-192B-F8472A0EDE6C}"/>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318943148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Caption" preserve="1" userDrawn="1">
  <p:cSld name="Infographics ">
    <p:spTree>
      <p:nvGrpSpPr>
        <p:cNvPr id="1" name="Shape 37"/>
        <p:cNvGrpSpPr/>
        <p:nvPr/>
      </p:nvGrpSpPr>
      <p:grpSpPr>
        <a:xfrm>
          <a:off x="0" y="0"/>
          <a:ext cx="0" cy="0"/>
          <a:chOff x="0" y="0"/>
          <a:chExt cx="0" cy="0"/>
        </a:xfrm>
      </p:grpSpPr>
      <p:grpSp>
        <p:nvGrpSpPr>
          <p:cNvPr id="2" name="Google Shape;354;p55">
            <a:extLst>
              <a:ext uri="{FF2B5EF4-FFF2-40B4-BE49-F238E27FC236}">
                <a16:creationId xmlns:a16="http://schemas.microsoft.com/office/drawing/2014/main" id="{B405218E-8D16-647E-6AF0-945515E74FBA}"/>
              </a:ext>
            </a:extLst>
          </p:cNvPr>
          <p:cNvGrpSpPr/>
          <p:nvPr userDrawn="1"/>
        </p:nvGrpSpPr>
        <p:grpSpPr>
          <a:xfrm>
            <a:off x="3138739" y="1728182"/>
            <a:ext cx="2866522" cy="2848912"/>
            <a:chOff x="-15798" y="0"/>
            <a:chExt cx="2571596" cy="2555798"/>
          </a:xfrm>
        </p:grpSpPr>
        <p:sp>
          <p:nvSpPr>
            <p:cNvPr id="3" name="Google Shape;355;p55">
              <a:extLst>
                <a:ext uri="{FF2B5EF4-FFF2-40B4-BE49-F238E27FC236}">
                  <a16:creationId xmlns:a16="http://schemas.microsoft.com/office/drawing/2014/main" id="{E319B3AB-19A7-0EF3-C542-29C3E7638252}"/>
                </a:ext>
              </a:extLst>
            </p:cNvPr>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rgbClr val="96C0D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Public Sans" pitchFamily="2" charset="77"/>
                <a:ea typeface="Calibri"/>
                <a:cs typeface="Calibri"/>
                <a:sym typeface="Calibri"/>
              </a:endParaRPr>
            </a:p>
          </p:txBody>
        </p:sp>
        <p:sp>
          <p:nvSpPr>
            <p:cNvPr id="4" name="Google Shape;356;p55">
              <a:extLst>
                <a:ext uri="{FF2B5EF4-FFF2-40B4-BE49-F238E27FC236}">
                  <a16:creationId xmlns:a16="http://schemas.microsoft.com/office/drawing/2014/main" id="{8B3761FE-4B64-9918-ADCD-466C7EBD40AD}"/>
                </a:ext>
              </a:extLst>
            </p:cNvPr>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rgbClr val="B1C7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ublic Sans" pitchFamily="2" charset="77"/>
              </a:endParaRPr>
            </a:p>
          </p:txBody>
        </p:sp>
        <p:sp>
          <p:nvSpPr>
            <p:cNvPr id="5" name="Google Shape;357;p55">
              <a:extLst>
                <a:ext uri="{FF2B5EF4-FFF2-40B4-BE49-F238E27FC236}">
                  <a16:creationId xmlns:a16="http://schemas.microsoft.com/office/drawing/2014/main" id="{08C6FDB7-A752-7EC8-5FEA-DEB15223D2FA}"/>
                </a:ext>
              </a:extLst>
            </p:cNvPr>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chemeClr val="tx2">
                <a:lumMod val="60000"/>
                <a:lumOff val="40000"/>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Public Sans" pitchFamily="2" charset="77"/>
                <a:ea typeface="Calibri"/>
                <a:cs typeface="Calibri"/>
                <a:sym typeface="Calibri"/>
              </a:endParaRPr>
            </a:p>
          </p:txBody>
        </p:sp>
        <p:sp>
          <p:nvSpPr>
            <p:cNvPr id="6" name="Google Shape;358;p55">
              <a:extLst>
                <a:ext uri="{FF2B5EF4-FFF2-40B4-BE49-F238E27FC236}">
                  <a16:creationId xmlns:a16="http://schemas.microsoft.com/office/drawing/2014/main" id="{E39F00C5-4C90-B9D2-E2B6-3CBE2EDB82D0}"/>
                </a:ext>
              </a:extLst>
            </p:cNvPr>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rgbClr val="E397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Public Sans" pitchFamily="2" charset="77"/>
              </a:endParaRPr>
            </a:p>
          </p:txBody>
        </p:sp>
        <p:sp>
          <p:nvSpPr>
            <p:cNvPr id="7" name="Google Shape;359;p55">
              <a:extLst>
                <a:ext uri="{FF2B5EF4-FFF2-40B4-BE49-F238E27FC236}">
                  <a16:creationId xmlns:a16="http://schemas.microsoft.com/office/drawing/2014/main" id="{01D34FF6-A37A-1CFD-4EE8-FA1C174ABACA}"/>
                </a:ext>
              </a:extLst>
            </p:cNvPr>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ublic Sans" pitchFamily="2" charset="77"/>
              </a:endParaRPr>
            </a:p>
          </p:txBody>
        </p:sp>
      </p:grpSp>
      <p:sp>
        <p:nvSpPr>
          <p:cNvPr id="8" name="Google Shape;360;p55">
            <a:extLst>
              <a:ext uri="{FF2B5EF4-FFF2-40B4-BE49-F238E27FC236}">
                <a16:creationId xmlns:a16="http://schemas.microsoft.com/office/drawing/2014/main" id="{55428144-A96A-2222-35C7-FE20E3AF8A6C}"/>
              </a:ext>
            </a:extLst>
          </p:cNvPr>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dk1"/>
              </a:buClr>
              <a:buSzPts val="2000"/>
              <a:buFont typeface="Public Sans"/>
              <a:buNone/>
              <a:defRPr sz="2000" b="1" i="1">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9" name="Google Shape;361;p55">
            <a:extLst>
              <a:ext uri="{FF2B5EF4-FFF2-40B4-BE49-F238E27FC236}">
                <a16:creationId xmlns:a16="http://schemas.microsoft.com/office/drawing/2014/main" id="{117A1435-E50D-7ADC-FAC2-0BBCB05E327F}"/>
              </a:ext>
            </a:extLst>
          </p:cNvPr>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0"/>
              </a:spcBef>
              <a:spcAft>
                <a:spcPts val="0"/>
              </a:spcAft>
              <a:buClr>
                <a:schemeClr val="dk1"/>
              </a:buClr>
              <a:buSzPts val="1300"/>
              <a:buFont typeface="Public Sans"/>
              <a:buNone/>
              <a:defRPr sz="1300" b="1"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0" name="Google Shape;362;p55">
            <a:extLst>
              <a:ext uri="{FF2B5EF4-FFF2-40B4-BE49-F238E27FC236}">
                <a16:creationId xmlns:a16="http://schemas.microsoft.com/office/drawing/2014/main" id="{E4E7DE6B-5B1F-7556-6AA4-9425E4944538}"/>
              </a:ext>
            </a:extLst>
          </p:cNvPr>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0"/>
              </a:spcBef>
              <a:spcAft>
                <a:spcPts val="0"/>
              </a:spcAft>
              <a:buClr>
                <a:schemeClr val="dk1"/>
              </a:buClr>
              <a:buSzPts val="1200"/>
              <a:buFont typeface="Public Sans"/>
              <a:buNone/>
              <a:defRPr sz="1200" b="0"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1" name="Google Shape;363;p55">
            <a:extLst>
              <a:ext uri="{FF2B5EF4-FFF2-40B4-BE49-F238E27FC236}">
                <a16:creationId xmlns:a16="http://schemas.microsoft.com/office/drawing/2014/main" id="{4A6C77E4-2AEC-250C-50AD-5EDC561403ED}"/>
              </a:ext>
            </a:extLst>
          </p:cNvPr>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0"/>
              </a:spcBef>
              <a:spcAft>
                <a:spcPts val="0"/>
              </a:spcAft>
              <a:buClr>
                <a:schemeClr val="dk1"/>
              </a:buClr>
              <a:buSzPts val="1300"/>
              <a:buFont typeface="Public Sans"/>
              <a:buNone/>
              <a:defRPr sz="1300" b="1"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2" name="Google Shape;364;p55">
            <a:extLst>
              <a:ext uri="{FF2B5EF4-FFF2-40B4-BE49-F238E27FC236}">
                <a16:creationId xmlns:a16="http://schemas.microsoft.com/office/drawing/2014/main" id="{D05C31AE-A445-49AB-D0BE-0D854BDD48F9}"/>
              </a:ext>
            </a:extLst>
          </p:cNvPr>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0"/>
              </a:spcBef>
              <a:spcAft>
                <a:spcPts val="0"/>
              </a:spcAft>
              <a:buClr>
                <a:schemeClr val="dk1"/>
              </a:buClr>
              <a:buSzPts val="1200"/>
              <a:buFont typeface="Public Sans"/>
              <a:buNone/>
              <a:defRPr sz="1200" b="0"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3" name="Google Shape;365;p55">
            <a:extLst>
              <a:ext uri="{FF2B5EF4-FFF2-40B4-BE49-F238E27FC236}">
                <a16:creationId xmlns:a16="http://schemas.microsoft.com/office/drawing/2014/main" id="{B646D77D-1199-C8F4-5EEE-672A777D660D}"/>
              </a:ext>
            </a:extLst>
          </p:cNvPr>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0" lvl="0" indent="0" algn="r">
              <a:lnSpc>
                <a:spcPct val="100000"/>
              </a:lnSpc>
              <a:spcBef>
                <a:spcPts val="0"/>
              </a:spcBef>
              <a:spcAft>
                <a:spcPts val="0"/>
              </a:spcAft>
              <a:buClr>
                <a:schemeClr val="dk1"/>
              </a:buClr>
              <a:buSzPts val="1300"/>
              <a:buFont typeface="Public Sans"/>
              <a:buNone/>
              <a:defRPr sz="1300" b="1"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4" name="Google Shape;366;p55">
            <a:extLst>
              <a:ext uri="{FF2B5EF4-FFF2-40B4-BE49-F238E27FC236}">
                <a16:creationId xmlns:a16="http://schemas.microsoft.com/office/drawing/2014/main" id="{45B332AF-E048-7C7C-5485-E4CB9045CB72}"/>
              </a:ext>
            </a:extLst>
          </p:cNvPr>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0" lvl="0" indent="0" algn="r">
              <a:lnSpc>
                <a:spcPct val="100000"/>
              </a:lnSpc>
              <a:spcBef>
                <a:spcPts val="0"/>
              </a:spcBef>
              <a:spcAft>
                <a:spcPts val="0"/>
              </a:spcAft>
              <a:buClr>
                <a:schemeClr val="dk1"/>
              </a:buClr>
              <a:buSzPts val="1200"/>
              <a:buFont typeface="Public Sans"/>
              <a:buNone/>
              <a:defRPr sz="1200" b="0"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5" name="Google Shape;367;p55">
            <a:extLst>
              <a:ext uri="{FF2B5EF4-FFF2-40B4-BE49-F238E27FC236}">
                <a16:creationId xmlns:a16="http://schemas.microsoft.com/office/drawing/2014/main" id="{77526000-E0B5-F9DC-D3FE-83B79854D79E}"/>
              </a:ext>
            </a:extLst>
          </p:cNvPr>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0" lvl="0" indent="0" algn="r">
              <a:lnSpc>
                <a:spcPct val="100000"/>
              </a:lnSpc>
              <a:spcBef>
                <a:spcPts val="0"/>
              </a:spcBef>
              <a:spcAft>
                <a:spcPts val="0"/>
              </a:spcAft>
              <a:buClr>
                <a:schemeClr val="dk1"/>
              </a:buClr>
              <a:buSzPts val="1300"/>
              <a:buFont typeface="Public Sans"/>
              <a:buNone/>
              <a:defRPr sz="1300" b="1"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6" name="Google Shape;368;p55">
            <a:extLst>
              <a:ext uri="{FF2B5EF4-FFF2-40B4-BE49-F238E27FC236}">
                <a16:creationId xmlns:a16="http://schemas.microsoft.com/office/drawing/2014/main" id="{769A212C-726E-BFE4-DAFC-831EB9D039D8}"/>
              </a:ext>
            </a:extLst>
          </p:cNvPr>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0" lvl="0" indent="0" algn="r">
              <a:lnSpc>
                <a:spcPct val="100000"/>
              </a:lnSpc>
              <a:spcBef>
                <a:spcPts val="0"/>
              </a:spcBef>
              <a:spcAft>
                <a:spcPts val="0"/>
              </a:spcAft>
              <a:buClr>
                <a:schemeClr val="dk1"/>
              </a:buClr>
              <a:buSzPts val="1200"/>
              <a:buFont typeface="Public Sans"/>
              <a:buNone/>
              <a:defRPr sz="1200" b="0"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7" name="Google Shape;361;p55">
            <a:extLst>
              <a:ext uri="{FF2B5EF4-FFF2-40B4-BE49-F238E27FC236}">
                <a16:creationId xmlns:a16="http://schemas.microsoft.com/office/drawing/2014/main" id="{0D8D745B-C32D-F322-6C4C-698520931184}"/>
              </a:ext>
            </a:extLst>
          </p:cNvPr>
          <p:cNvSpPr txBox="1">
            <a:spLocks noGrp="1"/>
          </p:cNvSpPr>
          <p:nvPr>
            <p:ph type="body" idx="10" hasCustomPrompt="1"/>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chemeClr val="dk1"/>
              </a:buClr>
              <a:buSzPts val="1300"/>
              <a:buFont typeface="Public Sans"/>
              <a:buNone/>
              <a:defRPr sz="1300" b="1"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r>
              <a:rPr lang="en-US" dirty="0"/>
              <a:t>1</a:t>
            </a:r>
            <a:endParaRPr dirty="0"/>
          </a:p>
        </p:txBody>
      </p:sp>
      <p:sp>
        <p:nvSpPr>
          <p:cNvPr id="18" name="Google Shape;361;p55">
            <a:extLst>
              <a:ext uri="{FF2B5EF4-FFF2-40B4-BE49-F238E27FC236}">
                <a16:creationId xmlns:a16="http://schemas.microsoft.com/office/drawing/2014/main" id="{3AF80A99-7CBA-D3FA-00D9-D2D4918B2BAD}"/>
              </a:ext>
            </a:extLst>
          </p:cNvPr>
          <p:cNvSpPr txBox="1">
            <a:spLocks noGrp="1"/>
          </p:cNvSpPr>
          <p:nvPr>
            <p:ph type="body" idx="11" hasCustomPrompt="1"/>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chemeClr val="dk1"/>
              </a:buClr>
              <a:buSzPts val="1300"/>
              <a:buFont typeface="Public Sans"/>
              <a:buNone/>
              <a:defRPr sz="1300" b="1"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r>
              <a:rPr lang="en-US" dirty="0"/>
              <a:t>2</a:t>
            </a:r>
            <a:endParaRPr dirty="0"/>
          </a:p>
        </p:txBody>
      </p:sp>
      <p:sp>
        <p:nvSpPr>
          <p:cNvPr id="19" name="Google Shape;361;p55">
            <a:extLst>
              <a:ext uri="{FF2B5EF4-FFF2-40B4-BE49-F238E27FC236}">
                <a16:creationId xmlns:a16="http://schemas.microsoft.com/office/drawing/2014/main" id="{9BAA8336-4E13-13FD-8362-023F2CE23FE4}"/>
              </a:ext>
            </a:extLst>
          </p:cNvPr>
          <p:cNvSpPr txBox="1">
            <a:spLocks noGrp="1"/>
          </p:cNvSpPr>
          <p:nvPr>
            <p:ph type="body" idx="12" hasCustomPrompt="1"/>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chemeClr val="dk1"/>
              </a:buClr>
              <a:buSzPts val="1300"/>
              <a:buFont typeface="Public Sans"/>
              <a:buNone/>
              <a:defRPr sz="1300" b="1"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r>
              <a:rPr lang="en-US" dirty="0"/>
              <a:t>3</a:t>
            </a:r>
            <a:endParaRPr dirty="0"/>
          </a:p>
        </p:txBody>
      </p:sp>
      <p:sp>
        <p:nvSpPr>
          <p:cNvPr id="20" name="Google Shape;361;p55">
            <a:extLst>
              <a:ext uri="{FF2B5EF4-FFF2-40B4-BE49-F238E27FC236}">
                <a16:creationId xmlns:a16="http://schemas.microsoft.com/office/drawing/2014/main" id="{D75AA32E-168C-DEE4-408C-CA0B2EF084F4}"/>
              </a:ext>
            </a:extLst>
          </p:cNvPr>
          <p:cNvSpPr txBox="1">
            <a:spLocks noGrp="1"/>
          </p:cNvSpPr>
          <p:nvPr>
            <p:ph type="body" idx="13" hasCustomPrompt="1"/>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chemeClr val="dk1"/>
              </a:buClr>
              <a:buSzPts val="1300"/>
              <a:buFont typeface="Public Sans"/>
              <a:buNone/>
              <a:defRPr sz="1300" b="1"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r>
              <a:rPr lang="en-US" dirty="0"/>
              <a:t>4</a:t>
            </a:r>
            <a:endParaRPr dirty="0"/>
          </a:p>
        </p:txBody>
      </p:sp>
    </p:spTree>
    <p:extLst>
      <p:ext uri="{BB962C8B-B14F-4D97-AF65-F5344CB8AC3E}">
        <p14:creationId xmlns:p14="http://schemas.microsoft.com/office/powerpoint/2010/main" val="19652355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reserve="1" userDrawn="1">
  <p:cSld name="Contents">
    <p:spTree>
      <p:nvGrpSpPr>
        <p:cNvPr id="1" name="Shape 37"/>
        <p:cNvGrpSpPr/>
        <p:nvPr/>
      </p:nvGrpSpPr>
      <p:grpSpPr>
        <a:xfrm>
          <a:off x="0" y="0"/>
          <a:ext cx="0" cy="0"/>
          <a:chOff x="0" y="0"/>
          <a:chExt cx="0" cy="0"/>
        </a:xfrm>
      </p:grpSpPr>
      <p:pic>
        <p:nvPicPr>
          <p:cNvPr id="2" name="Google Shape;13;p29" descr="Shape&#10;&#10;Description automatically generated with low confidence">
            <a:extLst>
              <a:ext uri="{FF2B5EF4-FFF2-40B4-BE49-F238E27FC236}">
                <a16:creationId xmlns:a16="http://schemas.microsoft.com/office/drawing/2014/main" id="{9D9D62CE-670F-9D25-55B2-409727EA3225}"/>
              </a:ext>
            </a:extLst>
          </p:cNvPr>
          <p:cNvPicPr preferRelativeResize="0"/>
          <p:nvPr userDrawn="1"/>
        </p:nvPicPr>
        <p:blipFill rotWithShape="1">
          <a:blip r:embed="rId2">
            <a:alphaModFix/>
          </a:blip>
          <a:srcRect/>
          <a:stretch/>
        </p:blipFill>
        <p:spPr>
          <a:xfrm>
            <a:off x="0" y="6"/>
            <a:ext cx="9143990" cy="5143494"/>
          </a:xfrm>
          <a:prstGeom prst="rect">
            <a:avLst/>
          </a:prstGeom>
          <a:noFill/>
          <a:ln>
            <a:noFill/>
          </a:ln>
        </p:spPr>
      </p:pic>
      <p:sp>
        <p:nvSpPr>
          <p:cNvPr id="9" name="Google Shape;23;p32">
            <a:extLst>
              <a:ext uri="{FF2B5EF4-FFF2-40B4-BE49-F238E27FC236}">
                <a16:creationId xmlns:a16="http://schemas.microsoft.com/office/drawing/2014/main" id="{4EEFB147-C61E-9F5C-DBBE-AB6119D612EE}"/>
              </a:ext>
            </a:extLst>
          </p:cNvPr>
          <p:cNvSpPr>
            <a:spLocks noGrp="1"/>
          </p:cNvSpPr>
          <p:nvPr>
            <p:ph type="pic" idx="2"/>
          </p:nvPr>
        </p:nvSpPr>
        <p:spPr>
          <a:xfrm>
            <a:off x="4983850" y="776920"/>
            <a:ext cx="4160150" cy="4050508"/>
          </a:xfrm>
          <a:prstGeom prst="rect">
            <a:avLst/>
          </a:prstGeom>
          <a:noFill/>
          <a:ln>
            <a:noFill/>
          </a:ln>
        </p:spPr>
        <p:txBody>
          <a:bodyPr anchor="ctr"/>
          <a:lstStyle>
            <a:lvl1pPr algn="ctr">
              <a:defRPr sz="2400" b="1" i="1">
                <a:latin typeface="Public Sans" pitchFamily="2" charset="77"/>
              </a:defRPr>
            </a:lvl1pPr>
          </a:lstStyle>
          <a:p>
            <a:endParaRPr lang="en-US" dirty="0"/>
          </a:p>
        </p:txBody>
      </p:sp>
      <p:sp>
        <p:nvSpPr>
          <p:cNvPr id="11" name="Google Shape;42;p34">
            <a:extLst>
              <a:ext uri="{FF2B5EF4-FFF2-40B4-BE49-F238E27FC236}">
                <a16:creationId xmlns:a16="http://schemas.microsoft.com/office/drawing/2014/main" id="{887813EA-388D-06FE-A793-F57D8ECCE4E9}"/>
              </a:ext>
            </a:extLst>
          </p:cNvPr>
          <p:cNvSpPr txBox="1">
            <a:spLocks noGrp="1"/>
          </p:cNvSpPr>
          <p:nvPr>
            <p:ph type="body" idx="10"/>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dk1"/>
              </a:buClr>
              <a:buSzPts val="1400"/>
              <a:buFont typeface="Wingdings" pitchFamily="2" charset="2"/>
              <a:buChar char="§"/>
              <a:defRPr sz="14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3" name="Google Shape;41;p34">
            <a:extLst>
              <a:ext uri="{FF2B5EF4-FFF2-40B4-BE49-F238E27FC236}">
                <a16:creationId xmlns:a16="http://schemas.microsoft.com/office/drawing/2014/main" id="{05B09541-94F6-299A-599B-C266516ADBCA}"/>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4" name="Google Shape;43;p34">
            <a:extLst>
              <a:ext uri="{FF2B5EF4-FFF2-40B4-BE49-F238E27FC236}">
                <a16:creationId xmlns:a16="http://schemas.microsoft.com/office/drawing/2014/main" id="{D1B2CD54-3DC7-593F-7BCF-95568F3BDFD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404282226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grpSp>
        <p:nvGrpSpPr>
          <p:cNvPr id="2" name="Google Shape;354;p55">
            <a:extLst>
              <a:ext uri="{FF2B5EF4-FFF2-40B4-BE49-F238E27FC236}">
                <a16:creationId xmlns:a16="http://schemas.microsoft.com/office/drawing/2014/main" id="{B405218E-8D16-647E-6AF0-945515E74FBA}"/>
              </a:ext>
            </a:extLst>
          </p:cNvPr>
          <p:cNvGrpSpPr/>
          <p:nvPr userDrawn="1"/>
        </p:nvGrpSpPr>
        <p:grpSpPr>
          <a:xfrm>
            <a:off x="3138739" y="1728182"/>
            <a:ext cx="2866522" cy="2848912"/>
            <a:chOff x="-15798" y="0"/>
            <a:chExt cx="2571596" cy="2555798"/>
          </a:xfrm>
        </p:grpSpPr>
        <p:sp>
          <p:nvSpPr>
            <p:cNvPr id="3" name="Google Shape;355;p55">
              <a:extLst>
                <a:ext uri="{FF2B5EF4-FFF2-40B4-BE49-F238E27FC236}">
                  <a16:creationId xmlns:a16="http://schemas.microsoft.com/office/drawing/2014/main" id="{E319B3AB-19A7-0EF3-C542-29C3E7638252}"/>
                </a:ext>
              </a:extLst>
            </p:cNvPr>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Public Sans" pitchFamily="2" charset="77"/>
                <a:ea typeface="Calibri"/>
                <a:cs typeface="Calibri"/>
                <a:sym typeface="Calibri"/>
              </a:endParaRPr>
            </a:p>
          </p:txBody>
        </p:sp>
        <p:sp>
          <p:nvSpPr>
            <p:cNvPr id="4" name="Google Shape;356;p55">
              <a:extLst>
                <a:ext uri="{FF2B5EF4-FFF2-40B4-BE49-F238E27FC236}">
                  <a16:creationId xmlns:a16="http://schemas.microsoft.com/office/drawing/2014/main" id="{8B3761FE-4B64-9918-ADCD-466C7EBD40AD}"/>
                </a:ext>
              </a:extLst>
            </p:cNvPr>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ublic Sans" pitchFamily="2" charset="77"/>
              </a:endParaRPr>
            </a:p>
          </p:txBody>
        </p:sp>
        <p:sp>
          <p:nvSpPr>
            <p:cNvPr id="5" name="Google Shape;357;p55">
              <a:extLst>
                <a:ext uri="{FF2B5EF4-FFF2-40B4-BE49-F238E27FC236}">
                  <a16:creationId xmlns:a16="http://schemas.microsoft.com/office/drawing/2014/main" id="{08C6FDB7-A752-7EC8-5FEA-DEB15223D2FA}"/>
                </a:ext>
              </a:extLst>
            </p:cNvPr>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chemeClr val="tx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Public Sans" pitchFamily="2" charset="77"/>
                <a:ea typeface="Calibri"/>
                <a:cs typeface="Calibri"/>
                <a:sym typeface="Calibri"/>
              </a:endParaRPr>
            </a:p>
          </p:txBody>
        </p:sp>
        <p:sp>
          <p:nvSpPr>
            <p:cNvPr id="6" name="Google Shape;358;p55">
              <a:extLst>
                <a:ext uri="{FF2B5EF4-FFF2-40B4-BE49-F238E27FC236}">
                  <a16:creationId xmlns:a16="http://schemas.microsoft.com/office/drawing/2014/main" id="{E39F00C5-4C90-B9D2-E2B6-3CBE2EDB82D0}"/>
                </a:ext>
              </a:extLst>
            </p:cNvPr>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Public Sans" pitchFamily="2" charset="77"/>
              </a:endParaRPr>
            </a:p>
          </p:txBody>
        </p:sp>
        <p:sp>
          <p:nvSpPr>
            <p:cNvPr id="7" name="Google Shape;359;p55">
              <a:extLst>
                <a:ext uri="{FF2B5EF4-FFF2-40B4-BE49-F238E27FC236}">
                  <a16:creationId xmlns:a16="http://schemas.microsoft.com/office/drawing/2014/main" id="{01D34FF6-A37A-1CFD-4EE8-FA1C174ABACA}"/>
                </a:ext>
              </a:extLst>
            </p:cNvPr>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ublic Sans" pitchFamily="2" charset="77"/>
              </a:endParaRPr>
            </a:p>
          </p:txBody>
        </p:sp>
      </p:grpSp>
      <p:sp>
        <p:nvSpPr>
          <p:cNvPr id="8" name="Google Shape;360;p55">
            <a:extLst>
              <a:ext uri="{FF2B5EF4-FFF2-40B4-BE49-F238E27FC236}">
                <a16:creationId xmlns:a16="http://schemas.microsoft.com/office/drawing/2014/main" id="{55428144-A96A-2222-35C7-FE20E3AF8A6C}"/>
              </a:ext>
            </a:extLst>
          </p:cNvPr>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dk1"/>
              </a:buClr>
              <a:buSzPts val="2000"/>
              <a:buFont typeface="Public Sans"/>
              <a:buNone/>
              <a:defRPr sz="2000" b="1" i="1">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9" name="Google Shape;361;p55">
            <a:extLst>
              <a:ext uri="{FF2B5EF4-FFF2-40B4-BE49-F238E27FC236}">
                <a16:creationId xmlns:a16="http://schemas.microsoft.com/office/drawing/2014/main" id="{117A1435-E50D-7ADC-FAC2-0BBCB05E327F}"/>
              </a:ext>
            </a:extLst>
          </p:cNvPr>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0"/>
              </a:spcBef>
              <a:spcAft>
                <a:spcPts val="0"/>
              </a:spcAft>
              <a:buClr>
                <a:schemeClr val="dk1"/>
              </a:buClr>
              <a:buSzPts val="1300"/>
              <a:buFont typeface="Public Sans"/>
              <a:buNone/>
              <a:defRPr sz="1300" b="1"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0" name="Google Shape;362;p55">
            <a:extLst>
              <a:ext uri="{FF2B5EF4-FFF2-40B4-BE49-F238E27FC236}">
                <a16:creationId xmlns:a16="http://schemas.microsoft.com/office/drawing/2014/main" id="{E4E7DE6B-5B1F-7556-6AA4-9425E4944538}"/>
              </a:ext>
            </a:extLst>
          </p:cNvPr>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0"/>
              </a:spcBef>
              <a:spcAft>
                <a:spcPts val="0"/>
              </a:spcAft>
              <a:buClr>
                <a:schemeClr val="dk1"/>
              </a:buClr>
              <a:buSzPts val="1200"/>
              <a:buFont typeface="Public Sans"/>
              <a:buNone/>
              <a:defRPr sz="1200" b="0"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1" name="Google Shape;363;p55">
            <a:extLst>
              <a:ext uri="{FF2B5EF4-FFF2-40B4-BE49-F238E27FC236}">
                <a16:creationId xmlns:a16="http://schemas.microsoft.com/office/drawing/2014/main" id="{4A6C77E4-2AEC-250C-50AD-5EDC561403ED}"/>
              </a:ext>
            </a:extLst>
          </p:cNvPr>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0"/>
              </a:spcBef>
              <a:spcAft>
                <a:spcPts val="0"/>
              </a:spcAft>
              <a:buClr>
                <a:schemeClr val="dk1"/>
              </a:buClr>
              <a:buSzPts val="1300"/>
              <a:buFont typeface="Public Sans"/>
              <a:buNone/>
              <a:defRPr sz="1300" b="1"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2" name="Google Shape;364;p55">
            <a:extLst>
              <a:ext uri="{FF2B5EF4-FFF2-40B4-BE49-F238E27FC236}">
                <a16:creationId xmlns:a16="http://schemas.microsoft.com/office/drawing/2014/main" id="{D05C31AE-A445-49AB-D0BE-0D854BDD48F9}"/>
              </a:ext>
            </a:extLst>
          </p:cNvPr>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0"/>
              </a:spcBef>
              <a:spcAft>
                <a:spcPts val="0"/>
              </a:spcAft>
              <a:buClr>
                <a:schemeClr val="dk1"/>
              </a:buClr>
              <a:buSzPts val="1200"/>
              <a:buFont typeface="Public Sans"/>
              <a:buNone/>
              <a:defRPr sz="1200" b="0"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3" name="Google Shape;365;p55">
            <a:extLst>
              <a:ext uri="{FF2B5EF4-FFF2-40B4-BE49-F238E27FC236}">
                <a16:creationId xmlns:a16="http://schemas.microsoft.com/office/drawing/2014/main" id="{B646D77D-1199-C8F4-5EEE-672A777D660D}"/>
              </a:ext>
            </a:extLst>
          </p:cNvPr>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0" lvl="0" indent="0" algn="r">
              <a:lnSpc>
                <a:spcPct val="100000"/>
              </a:lnSpc>
              <a:spcBef>
                <a:spcPts val="0"/>
              </a:spcBef>
              <a:spcAft>
                <a:spcPts val="0"/>
              </a:spcAft>
              <a:buClr>
                <a:schemeClr val="dk1"/>
              </a:buClr>
              <a:buSzPts val="1300"/>
              <a:buFont typeface="Public Sans"/>
              <a:buNone/>
              <a:defRPr sz="1300" b="1"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4" name="Google Shape;366;p55">
            <a:extLst>
              <a:ext uri="{FF2B5EF4-FFF2-40B4-BE49-F238E27FC236}">
                <a16:creationId xmlns:a16="http://schemas.microsoft.com/office/drawing/2014/main" id="{45B332AF-E048-7C7C-5485-E4CB9045CB72}"/>
              </a:ext>
            </a:extLst>
          </p:cNvPr>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0" lvl="0" indent="0" algn="r">
              <a:lnSpc>
                <a:spcPct val="100000"/>
              </a:lnSpc>
              <a:spcBef>
                <a:spcPts val="0"/>
              </a:spcBef>
              <a:spcAft>
                <a:spcPts val="0"/>
              </a:spcAft>
              <a:buClr>
                <a:schemeClr val="dk1"/>
              </a:buClr>
              <a:buSzPts val="1200"/>
              <a:buFont typeface="Public Sans"/>
              <a:buNone/>
              <a:defRPr sz="1200" b="0"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5" name="Google Shape;367;p55">
            <a:extLst>
              <a:ext uri="{FF2B5EF4-FFF2-40B4-BE49-F238E27FC236}">
                <a16:creationId xmlns:a16="http://schemas.microsoft.com/office/drawing/2014/main" id="{77526000-E0B5-F9DC-D3FE-83B79854D79E}"/>
              </a:ext>
            </a:extLst>
          </p:cNvPr>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0" lvl="0" indent="0" algn="r">
              <a:lnSpc>
                <a:spcPct val="100000"/>
              </a:lnSpc>
              <a:spcBef>
                <a:spcPts val="0"/>
              </a:spcBef>
              <a:spcAft>
                <a:spcPts val="0"/>
              </a:spcAft>
              <a:buClr>
                <a:schemeClr val="dk1"/>
              </a:buClr>
              <a:buSzPts val="1300"/>
              <a:buFont typeface="Public Sans"/>
              <a:buNone/>
              <a:defRPr sz="1300" b="1"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6" name="Google Shape;368;p55">
            <a:extLst>
              <a:ext uri="{FF2B5EF4-FFF2-40B4-BE49-F238E27FC236}">
                <a16:creationId xmlns:a16="http://schemas.microsoft.com/office/drawing/2014/main" id="{769A212C-726E-BFE4-DAFC-831EB9D039D8}"/>
              </a:ext>
            </a:extLst>
          </p:cNvPr>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0" lvl="0" indent="0" algn="r">
              <a:lnSpc>
                <a:spcPct val="100000"/>
              </a:lnSpc>
              <a:spcBef>
                <a:spcPts val="0"/>
              </a:spcBef>
              <a:spcAft>
                <a:spcPts val="0"/>
              </a:spcAft>
              <a:buClr>
                <a:schemeClr val="dk1"/>
              </a:buClr>
              <a:buSzPts val="1200"/>
              <a:buFont typeface="Public Sans"/>
              <a:buNone/>
              <a:defRPr sz="1200" b="0"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7" name="Google Shape;361;p55">
            <a:extLst>
              <a:ext uri="{FF2B5EF4-FFF2-40B4-BE49-F238E27FC236}">
                <a16:creationId xmlns:a16="http://schemas.microsoft.com/office/drawing/2014/main" id="{0D8D745B-C32D-F322-6C4C-698520931184}"/>
              </a:ext>
            </a:extLst>
          </p:cNvPr>
          <p:cNvSpPr txBox="1">
            <a:spLocks noGrp="1"/>
          </p:cNvSpPr>
          <p:nvPr>
            <p:ph type="body" idx="10" hasCustomPrompt="1"/>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chemeClr val="dk1"/>
              </a:buClr>
              <a:buSzPts val="1300"/>
              <a:buFont typeface="Public Sans"/>
              <a:buNone/>
              <a:defRPr sz="1300" b="1" i="0">
                <a:solidFill>
                  <a:schemeClr val="bg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r>
              <a:rPr lang="en-US" dirty="0"/>
              <a:t>1</a:t>
            </a:r>
            <a:endParaRPr dirty="0"/>
          </a:p>
        </p:txBody>
      </p:sp>
      <p:sp>
        <p:nvSpPr>
          <p:cNvPr id="18" name="Google Shape;361;p55">
            <a:extLst>
              <a:ext uri="{FF2B5EF4-FFF2-40B4-BE49-F238E27FC236}">
                <a16:creationId xmlns:a16="http://schemas.microsoft.com/office/drawing/2014/main" id="{3AF80A99-7CBA-D3FA-00D9-D2D4918B2BAD}"/>
              </a:ext>
            </a:extLst>
          </p:cNvPr>
          <p:cNvSpPr txBox="1">
            <a:spLocks noGrp="1"/>
          </p:cNvSpPr>
          <p:nvPr>
            <p:ph type="body" idx="11" hasCustomPrompt="1"/>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chemeClr val="dk1"/>
              </a:buClr>
              <a:buSzPts val="1300"/>
              <a:buFont typeface="Public Sans"/>
              <a:buNone/>
              <a:defRPr sz="1300" b="1" i="0">
                <a:solidFill>
                  <a:schemeClr val="bg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r>
              <a:rPr lang="en-US" dirty="0"/>
              <a:t>2</a:t>
            </a:r>
            <a:endParaRPr dirty="0"/>
          </a:p>
        </p:txBody>
      </p:sp>
      <p:sp>
        <p:nvSpPr>
          <p:cNvPr id="19" name="Google Shape;361;p55">
            <a:extLst>
              <a:ext uri="{FF2B5EF4-FFF2-40B4-BE49-F238E27FC236}">
                <a16:creationId xmlns:a16="http://schemas.microsoft.com/office/drawing/2014/main" id="{9BAA8336-4E13-13FD-8362-023F2CE23FE4}"/>
              </a:ext>
            </a:extLst>
          </p:cNvPr>
          <p:cNvSpPr txBox="1">
            <a:spLocks noGrp="1"/>
          </p:cNvSpPr>
          <p:nvPr>
            <p:ph type="body" idx="12" hasCustomPrompt="1"/>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chemeClr val="dk1"/>
              </a:buClr>
              <a:buSzPts val="1300"/>
              <a:buFont typeface="Public Sans"/>
              <a:buNone/>
              <a:defRPr sz="1300" b="1" i="0">
                <a:solidFill>
                  <a:schemeClr val="bg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r>
              <a:rPr lang="en-US" dirty="0"/>
              <a:t>3</a:t>
            </a:r>
            <a:endParaRPr dirty="0"/>
          </a:p>
        </p:txBody>
      </p:sp>
      <p:sp>
        <p:nvSpPr>
          <p:cNvPr id="20" name="Google Shape;361;p55">
            <a:extLst>
              <a:ext uri="{FF2B5EF4-FFF2-40B4-BE49-F238E27FC236}">
                <a16:creationId xmlns:a16="http://schemas.microsoft.com/office/drawing/2014/main" id="{D75AA32E-168C-DEE4-408C-CA0B2EF084F4}"/>
              </a:ext>
            </a:extLst>
          </p:cNvPr>
          <p:cNvSpPr txBox="1">
            <a:spLocks noGrp="1"/>
          </p:cNvSpPr>
          <p:nvPr>
            <p:ph type="body" idx="13" hasCustomPrompt="1"/>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chemeClr val="dk1"/>
              </a:buClr>
              <a:buSzPts val="1300"/>
              <a:buFont typeface="Public Sans"/>
              <a:buNone/>
              <a:defRPr sz="1300" b="1" i="0">
                <a:solidFill>
                  <a:schemeClr val="bg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r>
              <a:rPr lang="en-US" dirty="0"/>
              <a:t>4</a:t>
            </a:r>
            <a:endParaRPr dirty="0"/>
          </a:p>
        </p:txBody>
      </p:sp>
    </p:spTree>
    <p:extLst>
      <p:ext uri="{BB962C8B-B14F-4D97-AF65-F5344CB8AC3E}">
        <p14:creationId xmlns:p14="http://schemas.microsoft.com/office/powerpoint/2010/main" val="5053307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11" name="Google Shape;247;p45" descr="Shape&#10;&#10;Description automatically generated with low confidence">
            <a:extLst>
              <a:ext uri="{FF2B5EF4-FFF2-40B4-BE49-F238E27FC236}">
                <a16:creationId xmlns:a16="http://schemas.microsoft.com/office/drawing/2014/main" id="{EF9EC444-9608-BC0D-7C94-03B0F674AAE3}"/>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grpSp>
        <p:nvGrpSpPr>
          <p:cNvPr id="4" name="Google Shape;220;p68">
            <a:extLst>
              <a:ext uri="{FF2B5EF4-FFF2-40B4-BE49-F238E27FC236}">
                <a16:creationId xmlns:a16="http://schemas.microsoft.com/office/drawing/2014/main" id="{D9057052-F2B1-9D2B-9E33-A98D90B86E56}"/>
              </a:ext>
            </a:extLst>
          </p:cNvPr>
          <p:cNvGrpSpPr/>
          <p:nvPr userDrawn="1"/>
        </p:nvGrpSpPr>
        <p:grpSpPr>
          <a:xfrm>
            <a:off x="2525214" y="825411"/>
            <a:ext cx="4093572" cy="4069088"/>
            <a:chOff x="2519466" y="821088"/>
            <a:chExt cx="4348428" cy="4322420"/>
          </a:xfrm>
        </p:grpSpPr>
        <p:sp>
          <p:nvSpPr>
            <p:cNvPr id="5" name="Google Shape;221;p68">
              <a:extLst>
                <a:ext uri="{FF2B5EF4-FFF2-40B4-BE49-F238E27FC236}">
                  <a16:creationId xmlns:a16="http://schemas.microsoft.com/office/drawing/2014/main" id="{9D707C6D-7CDF-201D-D03C-13D5ED245B48}"/>
                </a:ext>
              </a:extLst>
            </p:cNvPr>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 name="Google Shape;222;p68">
              <a:extLst>
                <a:ext uri="{FF2B5EF4-FFF2-40B4-BE49-F238E27FC236}">
                  <a16:creationId xmlns:a16="http://schemas.microsoft.com/office/drawing/2014/main" id="{3B7AEC29-14E5-2D76-9E85-931A7610F829}"/>
                </a:ext>
              </a:extLst>
            </p:cNvPr>
            <p:cNvSpPr/>
            <p:nvPr/>
          </p:nvSpPr>
          <p:spPr>
            <a:xfrm>
              <a:off x="3614360" y="821088"/>
              <a:ext cx="2166000" cy="2166000"/>
            </a:xfrm>
            <a:prstGeom prst="ellipse">
              <a:avLst/>
            </a:prstGeom>
            <a:solidFill>
              <a:schemeClr val="tx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dirty="0">
                <a:solidFill>
                  <a:srgbClr val="000000"/>
                </a:solidFill>
                <a:latin typeface="Public Sans"/>
                <a:ea typeface="Public Sans"/>
                <a:cs typeface="Public Sans"/>
                <a:sym typeface="Public Sans"/>
              </a:endParaRPr>
            </a:p>
          </p:txBody>
        </p:sp>
        <p:sp>
          <p:nvSpPr>
            <p:cNvPr id="8" name="Google Shape;224;p68">
              <a:extLst>
                <a:ext uri="{FF2B5EF4-FFF2-40B4-BE49-F238E27FC236}">
                  <a16:creationId xmlns:a16="http://schemas.microsoft.com/office/drawing/2014/main" id="{B4E284A1-DC61-523F-22EE-A2ACA58EFCD6}"/>
                </a:ext>
              </a:extLst>
            </p:cNvPr>
            <p:cNvSpPr/>
            <p:nvPr/>
          </p:nvSpPr>
          <p:spPr>
            <a:xfrm>
              <a:off x="3614356" y="2977508"/>
              <a:ext cx="2166000" cy="2166000"/>
            </a:xfrm>
            <a:prstGeom prst="ellipse">
              <a:avLst/>
            </a:prstGeom>
            <a:solidFill>
              <a:schemeClr val="tx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9" name="Google Shape;225;p68">
              <a:extLst>
                <a:ext uri="{FF2B5EF4-FFF2-40B4-BE49-F238E27FC236}">
                  <a16:creationId xmlns:a16="http://schemas.microsoft.com/office/drawing/2014/main" id="{9614D3E9-C717-1A38-C740-372F43C6523D}"/>
                </a:ext>
              </a:extLst>
            </p:cNvPr>
            <p:cNvSpPr/>
            <p:nvPr/>
          </p:nvSpPr>
          <p:spPr>
            <a:xfrm>
              <a:off x="4701894" y="1904474"/>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7" name="Google Shape;223;p68">
              <a:extLst>
                <a:ext uri="{FF2B5EF4-FFF2-40B4-BE49-F238E27FC236}">
                  <a16:creationId xmlns:a16="http://schemas.microsoft.com/office/drawing/2014/main" id="{5F54B26C-394F-708F-B618-360A64211311}"/>
                </a:ext>
              </a:extLst>
            </p:cNvPr>
            <p:cNvSpPr/>
            <p:nvPr/>
          </p:nvSpPr>
          <p:spPr>
            <a:xfrm>
              <a:off x="2519466" y="1904508"/>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10" name="Google Shape;226;p68">
              <a:extLst>
                <a:ext uri="{FF2B5EF4-FFF2-40B4-BE49-F238E27FC236}">
                  <a16:creationId xmlns:a16="http://schemas.microsoft.com/office/drawing/2014/main" id="{1501F924-B843-3B8B-20C2-9BDAA5B4E945}"/>
                </a:ext>
              </a:extLst>
            </p:cNvPr>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15" name="Google Shape;227;p68">
            <a:extLst>
              <a:ext uri="{FF2B5EF4-FFF2-40B4-BE49-F238E27FC236}">
                <a16:creationId xmlns:a16="http://schemas.microsoft.com/office/drawing/2014/main" id="{38BBFE5D-F159-B2B7-4B82-C3D63761C8B0}"/>
              </a:ext>
            </a:extLst>
          </p:cNvPr>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0" lvl="0" indent="0" algn="ctr">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6" name="Google Shape;228;p68">
            <a:extLst>
              <a:ext uri="{FF2B5EF4-FFF2-40B4-BE49-F238E27FC236}">
                <a16:creationId xmlns:a16="http://schemas.microsoft.com/office/drawing/2014/main" id="{593D1AC5-DF7D-1074-49EF-E079B8362475}"/>
              </a:ext>
            </a:extLst>
          </p:cNvPr>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0" lvl="0" indent="0" algn="ctr">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7" name="Google Shape;229;p68">
            <a:extLst>
              <a:ext uri="{FF2B5EF4-FFF2-40B4-BE49-F238E27FC236}">
                <a16:creationId xmlns:a16="http://schemas.microsoft.com/office/drawing/2014/main" id="{71A06CD3-A1D7-BF32-76AA-77B05F3587CE}"/>
              </a:ext>
            </a:extLst>
          </p:cNvPr>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0" lvl="0" indent="0" algn="ctr">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8" name="Google Shape;230;p68">
            <a:extLst>
              <a:ext uri="{FF2B5EF4-FFF2-40B4-BE49-F238E27FC236}">
                <a16:creationId xmlns:a16="http://schemas.microsoft.com/office/drawing/2014/main" id="{3AD48A7E-C38E-017E-2078-4545C67EC4F7}"/>
              </a:ext>
            </a:extLst>
          </p:cNvPr>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0" lvl="0" indent="0" algn="ctr">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2" name="Google Shape;41;p34">
            <a:extLst>
              <a:ext uri="{FF2B5EF4-FFF2-40B4-BE49-F238E27FC236}">
                <a16:creationId xmlns:a16="http://schemas.microsoft.com/office/drawing/2014/main" id="{25D9ED9A-D57D-23D9-7DBC-C77404148CAD}"/>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3" name="Google Shape;43;p34">
            <a:extLst>
              <a:ext uri="{FF2B5EF4-FFF2-40B4-BE49-F238E27FC236}">
                <a16:creationId xmlns:a16="http://schemas.microsoft.com/office/drawing/2014/main" id="{B39A0886-D81B-47A4-3EA9-89623B137945}"/>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166932627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11" name="Google Shape;247;p45" descr="Shape&#10;&#10;Description automatically generated with low confidence">
            <a:extLst>
              <a:ext uri="{FF2B5EF4-FFF2-40B4-BE49-F238E27FC236}">
                <a16:creationId xmlns:a16="http://schemas.microsoft.com/office/drawing/2014/main" id="{9825E552-91A0-B702-F091-42B121AE1E3D}"/>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grpSp>
        <p:nvGrpSpPr>
          <p:cNvPr id="4" name="Google Shape;220;p68">
            <a:extLst>
              <a:ext uri="{FF2B5EF4-FFF2-40B4-BE49-F238E27FC236}">
                <a16:creationId xmlns:a16="http://schemas.microsoft.com/office/drawing/2014/main" id="{D9057052-F2B1-9D2B-9E33-A98D90B86E56}"/>
              </a:ext>
            </a:extLst>
          </p:cNvPr>
          <p:cNvGrpSpPr/>
          <p:nvPr userDrawn="1"/>
        </p:nvGrpSpPr>
        <p:grpSpPr>
          <a:xfrm>
            <a:off x="2525214" y="825411"/>
            <a:ext cx="4093572" cy="4069088"/>
            <a:chOff x="2519466" y="821088"/>
            <a:chExt cx="4348428" cy="4322420"/>
          </a:xfrm>
        </p:grpSpPr>
        <p:sp>
          <p:nvSpPr>
            <p:cNvPr id="5" name="Google Shape;221;p68">
              <a:extLst>
                <a:ext uri="{FF2B5EF4-FFF2-40B4-BE49-F238E27FC236}">
                  <a16:creationId xmlns:a16="http://schemas.microsoft.com/office/drawing/2014/main" id="{9D707C6D-7CDF-201D-D03C-13D5ED245B48}"/>
                </a:ext>
              </a:extLst>
            </p:cNvPr>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 name="Google Shape;222;p68">
              <a:extLst>
                <a:ext uri="{FF2B5EF4-FFF2-40B4-BE49-F238E27FC236}">
                  <a16:creationId xmlns:a16="http://schemas.microsoft.com/office/drawing/2014/main" id="{3B7AEC29-14E5-2D76-9E85-931A7610F829}"/>
                </a:ext>
              </a:extLst>
            </p:cNvPr>
            <p:cNvSpPr/>
            <p:nvPr/>
          </p:nvSpPr>
          <p:spPr>
            <a:xfrm>
              <a:off x="3614360" y="821088"/>
              <a:ext cx="2166000" cy="2166000"/>
            </a:xfrm>
            <a:prstGeom prst="ellipse">
              <a:avLst/>
            </a:prstGeom>
            <a:solidFill>
              <a:schemeClr val="tx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dirty="0">
                <a:solidFill>
                  <a:srgbClr val="000000"/>
                </a:solidFill>
                <a:latin typeface="Public Sans"/>
                <a:ea typeface="Public Sans"/>
                <a:cs typeface="Public Sans"/>
                <a:sym typeface="Public Sans"/>
              </a:endParaRPr>
            </a:p>
          </p:txBody>
        </p:sp>
        <p:sp>
          <p:nvSpPr>
            <p:cNvPr id="8" name="Google Shape;224;p68">
              <a:extLst>
                <a:ext uri="{FF2B5EF4-FFF2-40B4-BE49-F238E27FC236}">
                  <a16:creationId xmlns:a16="http://schemas.microsoft.com/office/drawing/2014/main" id="{B4E284A1-DC61-523F-22EE-A2ACA58EFCD6}"/>
                </a:ext>
              </a:extLst>
            </p:cNvPr>
            <p:cNvSpPr/>
            <p:nvPr/>
          </p:nvSpPr>
          <p:spPr>
            <a:xfrm>
              <a:off x="3614356" y="2977508"/>
              <a:ext cx="2166000" cy="2166000"/>
            </a:xfrm>
            <a:prstGeom prst="ellipse">
              <a:avLst/>
            </a:prstGeom>
            <a:solidFill>
              <a:schemeClr val="tx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9" name="Google Shape;225;p68">
              <a:extLst>
                <a:ext uri="{FF2B5EF4-FFF2-40B4-BE49-F238E27FC236}">
                  <a16:creationId xmlns:a16="http://schemas.microsoft.com/office/drawing/2014/main" id="{9614D3E9-C717-1A38-C740-372F43C6523D}"/>
                </a:ext>
              </a:extLst>
            </p:cNvPr>
            <p:cNvSpPr/>
            <p:nvPr/>
          </p:nvSpPr>
          <p:spPr>
            <a:xfrm>
              <a:off x="4701894" y="1904474"/>
              <a:ext cx="2166000" cy="2166000"/>
            </a:xfrm>
            <a:prstGeom prst="ellipse">
              <a:avLst/>
            </a:prstGeom>
            <a:solidFill>
              <a:schemeClr val="bg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7" name="Google Shape;223;p68">
              <a:extLst>
                <a:ext uri="{FF2B5EF4-FFF2-40B4-BE49-F238E27FC236}">
                  <a16:creationId xmlns:a16="http://schemas.microsoft.com/office/drawing/2014/main" id="{5F54B26C-394F-708F-B618-360A64211311}"/>
                </a:ext>
              </a:extLst>
            </p:cNvPr>
            <p:cNvSpPr/>
            <p:nvPr/>
          </p:nvSpPr>
          <p:spPr>
            <a:xfrm>
              <a:off x="2519466" y="1904508"/>
              <a:ext cx="2166000" cy="2166000"/>
            </a:xfrm>
            <a:prstGeom prst="ellipse">
              <a:avLst/>
            </a:prstGeom>
            <a:solidFill>
              <a:schemeClr val="bg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10" name="Google Shape;226;p68">
              <a:extLst>
                <a:ext uri="{FF2B5EF4-FFF2-40B4-BE49-F238E27FC236}">
                  <a16:creationId xmlns:a16="http://schemas.microsoft.com/office/drawing/2014/main" id="{1501F924-B843-3B8B-20C2-9BDAA5B4E945}"/>
                </a:ext>
              </a:extLst>
            </p:cNvPr>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15" name="Google Shape;227;p68">
            <a:extLst>
              <a:ext uri="{FF2B5EF4-FFF2-40B4-BE49-F238E27FC236}">
                <a16:creationId xmlns:a16="http://schemas.microsoft.com/office/drawing/2014/main" id="{234B59FE-F6AA-E395-3E6C-E1BD5D388F94}"/>
              </a:ext>
            </a:extLst>
          </p:cNvPr>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0" lvl="0" indent="0" algn="ctr">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6" name="Google Shape;228;p68">
            <a:extLst>
              <a:ext uri="{FF2B5EF4-FFF2-40B4-BE49-F238E27FC236}">
                <a16:creationId xmlns:a16="http://schemas.microsoft.com/office/drawing/2014/main" id="{C287F682-6067-66C8-E031-FCDC6E449F4E}"/>
              </a:ext>
            </a:extLst>
          </p:cNvPr>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0" lvl="0" indent="0" algn="ctr">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7" name="Google Shape;229;p68">
            <a:extLst>
              <a:ext uri="{FF2B5EF4-FFF2-40B4-BE49-F238E27FC236}">
                <a16:creationId xmlns:a16="http://schemas.microsoft.com/office/drawing/2014/main" id="{527ABD3A-1381-FBD8-FF3F-B8C379F38E71}"/>
              </a:ext>
            </a:extLst>
          </p:cNvPr>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0" lvl="0" indent="0" algn="ctr">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8" name="Google Shape;230;p68">
            <a:extLst>
              <a:ext uri="{FF2B5EF4-FFF2-40B4-BE49-F238E27FC236}">
                <a16:creationId xmlns:a16="http://schemas.microsoft.com/office/drawing/2014/main" id="{DBD4F97A-5AAA-17B7-3478-4083D52A21AF}"/>
              </a:ext>
            </a:extLst>
          </p:cNvPr>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0" lvl="0" indent="0" algn="ctr">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2" name="Google Shape;41;p34">
            <a:extLst>
              <a:ext uri="{FF2B5EF4-FFF2-40B4-BE49-F238E27FC236}">
                <a16:creationId xmlns:a16="http://schemas.microsoft.com/office/drawing/2014/main" id="{520CB6E5-9812-1F63-662E-15C940BC131E}"/>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3" name="Google Shape;43;p34">
            <a:extLst>
              <a:ext uri="{FF2B5EF4-FFF2-40B4-BE49-F238E27FC236}">
                <a16:creationId xmlns:a16="http://schemas.microsoft.com/office/drawing/2014/main" id="{06DB4B5E-BFCE-9A5A-00D2-4450273CBC15}"/>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99959138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9" name="Group 8">
            <a:extLst>
              <a:ext uri="{FF2B5EF4-FFF2-40B4-BE49-F238E27FC236}">
                <a16:creationId xmlns:a16="http://schemas.microsoft.com/office/drawing/2014/main" id="{65B8FDF8-33EF-80CC-243F-93779C71C3BD}"/>
              </a:ext>
            </a:extLst>
          </p:cNvPr>
          <p:cNvGrpSpPr/>
          <p:nvPr/>
        </p:nvGrpSpPr>
        <p:grpSpPr>
          <a:xfrm>
            <a:off x="939787" y="2252013"/>
            <a:ext cx="281352" cy="588192"/>
            <a:chOff x="1482928" y="1706140"/>
            <a:chExt cx="396240" cy="828375"/>
          </a:xfrm>
        </p:grpSpPr>
        <p:grpSp>
          <p:nvGrpSpPr>
            <p:cNvPr id="10" name="Group 9">
              <a:extLst>
                <a:ext uri="{FF2B5EF4-FFF2-40B4-BE49-F238E27FC236}">
                  <a16:creationId xmlns:a16="http://schemas.microsoft.com/office/drawing/2014/main" id="{A7FADC6A-D63F-556B-8553-B9E4C339EFA7}"/>
                </a:ext>
              </a:extLst>
            </p:cNvPr>
            <p:cNvGrpSpPr/>
            <p:nvPr/>
          </p:nvGrpSpPr>
          <p:grpSpPr>
            <a:xfrm>
              <a:off x="1482928" y="1706140"/>
              <a:ext cx="396240" cy="661021"/>
              <a:chOff x="1424940" y="1729740"/>
              <a:chExt cx="396240" cy="661021"/>
            </a:xfrm>
          </p:grpSpPr>
          <p:sp>
            <p:nvSpPr>
              <p:cNvPr id="14" name="Rectangle 13">
                <a:extLst>
                  <a:ext uri="{FF2B5EF4-FFF2-40B4-BE49-F238E27FC236}">
                    <a16:creationId xmlns:a16="http://schemas.microsoft.com/office/drawing/2014/main" id="{7DE68C78-99A6-0819-AFA2-60D9EB15ED06}"/>
                  </a:ext>
                </a:extLst>
              </p:cNvPr>
              <p:cNvSpPr/>
              <p:nvPr/>
            </p:nvSpPr>
            <p:spPr>
              <a:xfrm rot="2700000">
                <a:off x="1424940" y="1729740"/>
                <a:ext cx="396240" cy="3962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5" name="Rectangle 14">
                <a:extLst>
                  <a:ext uri="{FF2B5EF4-FFF2-40B4-BE49-F238E27FC236}">
                    <a16:creationId xmlns:a16="http://schemas.microsoft.com/office/drawing/2014/main" id="{B10B4B20-B470-73A2-78CF-AF0F4584CBC6}"/>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12" name="Straight Arrow Connector 11">
              <a:extLst>
                <a:ext uri="{FF2B5EF4-FFF2-40B4-BE49-F238E27FC236}">
                  <a16:creationId xmlns:a16="http://schemas.microsoft.com/office/drawing/2014/main" id="{B689AAEB-2C66-2323-BBFC-B1317D0C567D}"/>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6A0BDA0-8E3B-079C-A190-43E6ABCFEA3B}"/>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1" name="Group 40">
            <a:extLst>
              <a:ext uri="{FF2B5EF4-FFF2-40B4-BE49-F238E27FC236}">
                <a16:creationId xmlns:a16="http://schemas.microsoft.com/office/drawing/2014/main" id="{4EFE92BD-6420-6316-CC09-2CE2F38FC4BE}"/>
              </a:ext>
            </a:extLst>
          </p:cNvPr>
          <p:cNvGrpSpPr/>
          <p:nvPr userDrawn="1"/>
        </p:nvGrpSpPr>
        <p:grpSpPr>
          <a:xfrm>
            <a:off x="2680811" y="2252013"/>
            <a:ext cx="281352" cy="588192"/>
            <a:chOff x="1482928" y="1706140"/>
            <a:chExt cx="396240" cy="828375"/>
          </a:xfrm>
        </p:grpSpPr>
        <p:grpSp>
          <p:nvGrpSpPr>
            <p:cNvPr id="42" name="Group 41">
              <a:extLst>
                <a:ext uri="{FF2B5EF4-FFF2-40B4-BE49-F238E27FC236}">
                  <a16:creationId xmlns:a16="http://schemas.microsoft.com/office/drawing/2014/main" id="{9100DD6E-AE0A-F482-69D1-A2264A8ADEC2}"/>
                </a:ext>
              </a:extLst>
            </p:cNvPr>
            <p:cNvGrpSpPr/>
            <p:nvPr/>
          </p:nvGrpSpPr>
          <p:grpSpPr>
            <a:xfrm>
              <a:off x="1482928" y="1706140"/>
              <a:ext cx="396240" cy="661021"/>
              <a:chOff x="1424940" y="1729740"/>
              <a:chExt cx="396240" cy="661021"/>
            </a:xfrm>
          </p:grpSpPr>
          <p:sp>
            <p:nvSpPr>
              <p:cNvPr id="45" name="Rectangle 44">
                <a:extLst>
                  <a:ext uri="{FF2B5EF4-FFF2-40B4-BE49-F238E27FC236}">
                    <a16:creationId xmlns:a16="http://schemas.microsoft.com/office/drawing/2014/main" id="{29404A4D-B96A-84DA-624F-8C8E03E849B2}"/>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46" name="Rectangle 45">
                <a:extLst>
                  <a:ext uri="{FF2B5EF4-FFF2-40B4-BE49-F238E27FC236}">
                    <a16:creationId xmlns:a16="http://schemas.microsoft.com/office/drawing/2014/main" id="{70A473E6-BAFD-4B5B-5383-9F472283BD03}"/>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43" name="Straight Arrow Connector 42">
              <a:extLst>
                <a:ext uri="{FF2B5EF4-FFF2-40B4-BE49-F238E27FC236}">
                  <a16:creationId xmlns:a16="http://schemas.microsoft.com/office/drawing/2014/main" id="{B3D6A4C9-A576-4E2D-08A2-DC7ED22895E2}"/>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F3C41058-58D2-7B02-8794-C1E0B8BAFACA}"/>
                </a:ext>
              </a:extLst>
            </p:cNvPr>
            <p:cNvSpPr/>
            <p:nvPr/>
          </p:nvSpPr>
          <p:spPr>
            <a:xfrm rot="2700000">
              <a:off x="1559854" y="1891857"/>
              <a:ext cx="242388" cy="242388"/>
            </a:xfrm>
            <a:prstGeom prst="rect">
              <a:avLst/>
            </a:prstGeom>
            <a:solidFill>
              <a:schemeClr val="bg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7" name="Group 46">
            <a:extLst>
              <a:ext uri="{FF2B5EF4-FFF2-40B4-BE49-F238E27FC236}">
                <a16:creationId xmlns:a16="http://schemas.microsoft.com/office/drawing/2014/main" id="{5DBAF5E2-34F0-0B88-D712-70EFA4E11A1A}"/>
              </a:ext>
            </a:extLst>
          </p:cNvPr>
          <p:cNvGrpSpPr/>
          <p:nvPr userDrawn="1"/>
        </p:nvGrpSpPr>
        <p:grpSpPr>
          <a:xfrm>
            <a:off x="4421835" y="2252013"/>
            <a:ext cx="281352" cy="588192"/>
            <a:chOff x="1482928" y="1706140"/>
            <a:chExt cx="396240" cy="828375"/>
          </a:xfrm>
        </p:grpSpPr>
        <p:grpSp>
          <p:nvGrpSpPr>
            <p:cNvPr id="48" name="Group 47">
              <a:extLst>
                <a:ext uri="{FF2B5EF4-FFF2-40B4-BE49-F238E27FC236}">
                  <a16:creationId xmlns:a16="http://schemas.microsoft.com/office/drawing/2014/main" id="{A973C76B-0D69-DD79-46AA-58E8D1F2F1F3}"/>
                </a:ext>
              </a:extLst>
            </p:cNvPr>
            <p:cNvGrpSpPr/>
            <p:nvPr/>
          </p:nvGrpSpPr>
          <p:grpSpPr>
            <a:xfrm>
              <a:off x="1482928" y="1706140"/>
              <a:ext cx="396240" cy="661021"/>
              <a:chOff x="1424940" y="1729740"/>
              <a:chExt cx="396240" cy="661021"/>
            </a:xfrm>
          </p:grpSpPr>
          <p:sp>
            <p:nvSpPr>
              <p:cNvPr id="51" name="Rectangle 50">
                <a:extLst>
                  <a:ext uri="{FF2B5EF4-FFF2-40B4-BE49-F238E27FC236}">
                    <a16:creationId xmlns:a16="http://schemas.microsoft.com/office/drawing/2014/main" id="{597F7F3B-8F66-2C06-08D7-20911ABDB9B3}"/>
                  </a:ext>
                </a:extLst>
              </p:cNvPr>
              <p:cNvSpPr/>
              <p:nvPr/>
            </p:nvSpPr>
            <p:spPr>
              <a:xfrm rot="2700000">
                <a:off x="1424940" y="1729740"/>
                <a:ext cx="396240" cy="3962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52" name="Rectangle 51">
                <a:extLst>
                  <a:ext uri="{FF2B5EF4-FFF2-40B4-BE49-F238E27FC236}">
                    <a16:creationId xmlns:a16="http://schemas.microsoft.com/office/drawing/2014/main" id="{80F0B72E-1812-61E5-2229-63F25BE9EE92}"/>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49" name="Straight Arrow Connector 48">
              <a:extLst>
                <a:ext uri="{FF2B5EF4-FFF2-40B4-BE49-F238E27FC236}">
                  <a16:creationId xmlns:a16="http://schemas.microsoft.com/office/drawing/2014/main" id="{A8010848-5DDF-7979-63BD-201FC76A55CF}"/>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65EDFFDF-8321-64CC-C419-32603F9C8256}"/>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53" name="Group 52">
            <a:extLst>
              <a:ext uri="{FF2B5EF4-FFF2-40B4-BE49-F238E27FC236}">
                <a16:creationId xmlns:a16="http://schemas.microsoft.com/office/drawing/2014/main" id="{D5F33CE8-BFE3-B6FE-EAB1-4FA7B84B31F0}"/>
              </a:ext>
            </a:extLst>
          </p:cNvPr>
          <p:cNvGrpSpPr/>
          <p:nvPr userDrawn="1"/>
        </p:nvGrpSpPr>
        <p:grpSpPr>
          <a:xfrm>
            <a:off x="6162859" y="2252013"/>
            <a:ext cx="281352" cy="588192"/>
            <a:chOff x="1482928" y="1706140"/>
            <a:chExt cx="396240" cy="828375"/>
          </a:xfrm>
        </p:grpSpPr>
        <p:grpSp>
          <p:nvGrpSpPr>
            <p:cNvPr id="54" name="Group 53">
              <a:extLst>
                <a:ext uri="{FF2B5EF4-FFF2-40B4-BE49-F238E27FC236}">
                  <a16:creationId xmlns:a16="http://schemas.microsoft.com/office/drawing/2014/main" id="{8E93876A-3BDD-5637-941F-B2D06FD27713}"/>
                </a:ext>
              </a:extLst>
            </p:cNvPr>
            <p:cNvGrpSpPr/>
            <p:nvPr/>
          </p:nvGrpSpPr>
          <p:grpSpPr>
            <a:xfrm>
              <a:off x="1482928" y="1706140"/>
              <a:ext cx="396240" cy="661021"/>
              <a:chOff x="1424940" y="1729740"/>
              <a:chExt cx="396240" cy="661021"/>
            </a:xfrm>
          </p:grpSpPr>
          <p:sp>
            <p:nvSpPr>
              <p:cNvPr id="58" name="Rectangle 57">
                <a:extLst>
                  <a:ext uri="{FF2B5EF4-FFF2-40B4-BE49-F238E27FC236}">
                    <a16:creationId xmlns:a16="http://schemas.microsoft.com/office/drawing/2014/main" id="{B8679792-A846-38E2-EFDD-5B560300DD13}"/>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59" name="Rectangle 58">
                <a:extLst>
                  <a:ext uri="{FF2B5EF4-FFF2-40B4-BE49-F238E27FC236}">
                    <a16:creationId xmlns:a16="http://schemas.microsoft.com/office/drawing/2014/main" id="{1BC6C77E-2A4F-05A3-0E43-CF1CDD921CE4}"/>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56" name="Straight Arrow Connector 55">
              <a:extLst>
                <a:ext uri="{FF2B5EF4-FFF2-40B4-BE49-F238E27FC236}">
                  <a16:creationId xmlns:a16="http://schemas.microsoft.com/office/drawing/2014/main" id="{0E4BAB47-46F1-7F5C-C0C2-F233066317BE}"/>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7" name="Rectangle 56">
              <a:extLst>
                <a:ext uri="{FF2B5EF4-FFF2-40B4-BE49-F238E27FC236}">
                  <a16:creationId xmlns:a16="http://schemas.microsoft.com/office/drawing/2014/main" id="{F1C55EC1-0BA3-EE9E-7087-7DF74A31DB5B}"/>
                </a:ext>
              </a:extLst>
            </p:cNvPr>
            <p:cNvSpPr/>
            <p:nvPr/>
          </p:nvSpPr>
          <p:spPr>
            <a:xfrm rot="2700000">
              <a:off x="1559854" y="1891857"/>
              <a:ext cx="242388" cy="242388"/>
            </a:xfrm>
            <a:prstGeom prst="rect">
              <a:avLst/>
            </a:prstGeom>
            <a:solidFill>
              <a:schemeClr val="bg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60" name="Group 59">
            <a:extLst>
              <a:ext uri="{FF2B5EF4-FFF2-40B4-BE49-F238E27FC236}">
                <a16:creationId xmlns:a16="http://schemas.microsoft.com/office/drawing/2014/main" id="{94B6AA54-983C-24BA-F51F-10141369484F}"/>
              </a:ext>
            </a:extLst>
          </p:cNvPr>
          <p:cNvGrpSpPr/>
          <p:nvPr userDrawn="1"/>
        </p:nvGrpSpPr>
        <p:grpSpPr>
          <a:xfrm>
            <a:off x="7903884" y="2252013"/>
            <a:ext cx="281352" cy="588192"/>
            <a:chOff x="1482928" y="1706140"/>
            <a:chExt cx="396240" cy="828375"/>
          </a:xfrm>
        </p:grpSpPr>
        <p:grpSp>
          <p:nvGrpSpPr>
            <p:cNvPr id="61" name="Group 60">
              <a:extLst>
                <a:ext uri="{FF2B5EF4-FFF2-40B4-BE49-F238E27FC236}">
                  <a16:creationId xmlns:a16="http://schemas.microsoft.com/office/drawing/2014/main" id="{7A8D3AC2-E51E-6D84-B653-A9B670C7D129}"/>
                </a:ext>
              </a:extLst>
            </p:cNvPr>
            <p:cNvGrpSpPr/>
            <p:nvPr/>
          </p:nvGrpSpPr>
          <p:grpSpPr>
            <a:xfrm>
              <a:off x="1482928" y="1706140"/>
              <a:ext cx="396240" cy="661021"/>
              <a:chOff x="1424940" y="1729740"/>
              <a:chExt cx="396240" cy="661021"/>
            </a:xfrm>
          </p:grpSpPr>
          <p:sp>
            <p:nvSpPr>
              <p:cNvPr id="64" name="Rectangle 63">
                <a:extLst>
                  <a:ext uri="{FF2B5EF4-FFF2-40B4-BE49-F238E27FC236}">
                    <a16:creationId xmlns:a16="http://schemas.microsoft.com/office/drawing/2014/main" id="{D1FAB1F3-F72B-6FCA-E1BF-B9BC3C838F20}"/>
                  </a:ext>
                </a:extLst>
              </p:cNvPr>
              <p:cNvSpPr/>
              <p:nvPr/>
            </p:nvSpPr>
            <p:spPr>
              <a:xfrm rot="2700000">
                <a:off x="1424940" y="1729740"/>
                <a:ext cx="396240" cy="3962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65" name="Rectangle 64">
                <a:extLst>
                  <a:ext uri="{FF2B5EF4-FFF2-40B4-BE49-F238E27FC236}">
                    <a16:creationId xmlns:a16="http://schemas.microsoft.com/office/drawing/2014/main" id="{3190E08E-F502-4224-75DF-B1982F676B6A}"/>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62" name="Straight Arrow Connector 61">
              <a:extLst>
                <a:ext uri="{FF2B5EF4-FFF2-40B4-BE49-F238E27FC236}">
                  <a16:creationId xmlns:a16="http://schemas.microsoft.com/office/drawing/2014/main" id="{E169EB9A-67E5-AF8F-42A3-FCD7E738D835}"/>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3" name="Rectangle 62">
              <a:extLst>
                <a:ext uri="{FF2B5EF4-FFF2-40B4-BE49-F238E27FC236}">
                  <a16:creationId xmlns:a16="http://schemas.microsoft.com/office/drawing/2014/main" id="{1FF02AED-5138-820D-FADC-6D37D3869E97}"/>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sp>
        <p:nvSpPr>
          <p:cNvPr id="67" name="Text Placeholder 16">
            <a:extLst>
              <a:ext uri="{FF2B5EF4-FFF2-40B4-BE49-F238E27FC236}">
                <a16:creationId xmlns:a16="http://schemas.microsoft.com/office/drawing/2014/main" id="{A0D1BB5E-443A-2A78-C6E9-16A0076A8BD4}"/>
              </a:ext>
            </a:extLst>
          </p:cNvPr>
          <p:cNvSpPr>
            <a:spLocks noGrp="1"/>
          </p:cNvSpPr>
          <p:nvPr>
            <p:ph type="body" sz="quarter" idx="14"/>
          </p:nvPr>
        </p:nvSpPr>
        <p:spPr>
          <a:xfrm>
            <a:off x="223088" y="2976272"/>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8" name="Text Placeholder 16">
            <a:extLst>
              <a:ext uri="{FF2B5EF4-FFF2-40B4-BE49-F238E27FC236}">
                <a16:creationId xmlns:a16="http://schemas.microsoft.com/office/drawing/2014/main" id="{70F0F4CC-DF7E-AD63-3F21-A9BFA897D875}"/>
              </a:ext>
            </a:extLst>
          </p:cNvPr>
          <p:cNvSpPr>
            <a:spLocks noGrp="1"/>
          </p:cNvSpPr>
          <p:nvPr>
            <p:ph type="body" sz="quarter" idx="15"/>
          </p:nvPr>
        </p:nvSpPr>
        <p:spPr>
          <a:xfrm>
            <a:off x="1964112" y="2976272"/>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9" name="Text Placeholder 16">
            <a:extLst>
              <a:ext uri="{FF2B5EF4-FFF2-40B4-BE49-F238E27FC236}">
                <a16:creationId xmlns:a16="http://schemas.microsoft.com/office/drawing/2014/main" id="{FB3FEDC1-1B95-ADE0-E9D6-32655612A691}"/>
              </a:ext>
            </a:extLst>
          </p:cNvPr>
          <p:cNvSpPr>
            <a:spLocks noGrp="1"/>
          </p:cNvSpPr>
          <p:nvPr>
            <p:ph type="body" sz="quarter" idx="16"/>
          </p:nvPr>
        </p:nvSpPr>
        <p:spPr>
          <a:xfrm>
            <a:off x="3705136" y="2976272"/>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0" name="Text Placeholder 16">
            <a:extLst>
              <a:ext uri="{FF2B5EF4-FFF2-40B4-BE49-F238E27FC236}">
                <a16:creationId xmlns:a16="http://schemas.microsoft.com/office/drawing/2014/main" id="{EDAAA2E0-78EE-3818-0F25-753C78E8CA49}"/>
              </a:ext>
            </a:extLst>
          </p:cNvPr>
          <p:cNvSpPr>
            <a:spLocks noGrp="1"/>
          </p:cNvSpPr>
          <p:nvPr>
            <p:ph type="body" sz="quarter" idx="17"/>
          </p:nvPr>
        </p:nvSpPr>
        <p:spPr>
          <a:xfrm>
            <a:off x="5446160" y="2976272"/>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1" name="Text Placeholder 16">
            <a:extLst>
              <a:ext uri="{FF2B5EF4-FFF2-40B4-BE49-F238E27FC236}">
                <a16:creationId xmlns:a16="http://schemas.microsoft.com/office/drawing/2014/main" id="{00252F8C-943C-934B-A893-2A56C0B55BEA}"/>
              </a:ext>
            </a:extLst>
          </p:cNvPr>
          <p:cNvSpPr>
            <a:spLocks noGrp="1"/>
          </p:cNvSpPr>
          <p:nvPr>
            <p:ph type="body" sz="quarter" idx="18"/>
          </p:nvPr>
        </p:nvSpPr>
        <p:spPr>
          <a:xfrm>
            <a:off x="7187185" y="2976272"/>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34154270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4" name="Group 3">
            <a:extLst>
              <a:ext uri="{FF2B5EF4-FFF2-40B4-BE49-F238E27FC236}">
                <a16:creationId xmlns:a16="http://schemas.microsoft.com/office/drawing/2014/main" id="{B315623B-6970-5C68-F929-0F932A9F162E}"/>
              </a:ext>
            </a:extLst>
          </p:cNvPr>
          <p:cNvGrpSpPr/>
          <p:nvPr userDrawn="1"/>
        </p:nvGrpSpPr>
        <p:grpSpPr>
          <a:xfrm>
            <a:off x="939787" y="2252013"/>
            <a:ext cx="7245449" cy="588192"/>
            <a:chOff x="939787" y="2277651"/>
            <a:chExt cx="7245449" cy="588192"/>
          </a:xfrm>
        </p:grpSpPr>
        <p:grpSp>
          <p:nvGrpSpPr>
            <p:cNvPr id="9" name="Group 8">
              <a:extLst>
                <a:ext uri="{FF2B5EF4-FFF2-40B4-BE49-F238E27FC236}">
                  <a16:creationId xmlns:a16="http://schemas.microsoft.com/office/drawing/2014/main" id="{65B8FDF8-33EF-80CC-243F-93779C71C3BD}"/>
                </a:ext>
              </a:extLst>
            </p:cNvPr>
            <p:cNvGrpSpPr/>
            <p:nvPr/>
          </p:nvGrpSpPr>
          <p:grpSpPr>
            <a:xfrm>
              <a:off x="939787" y="2277651"/>
              <a:ext cx="281352" cy="588192"/>
              <a:chOff x="1482928" y="1706140"/>
              <a:chExt cx="396240" cy="828375"/>
            </a:xfrm>
          </p:grpSpPr>
          <p:grpSp>
            <p:nvGrpSpPr>
              <p:cNvPr id="10" name="Group 9">
                <a:extLst>
                  <a:ext uri="{FF2B5EF4-FFF2-40B4-BE49-F238E27FC236}">
                    <a16:creationId xmlns:a16="http://schemas.microsoft.com/office/drawing/2014/main" id="{A7FADC6A-D63F-556B-8553-B9E4C339EFA7}"/>
                  </a:ext>
                </a:extLst>
              </p:cNvPr>
              <p:cNvGrpSpPr/>
              <p:nvPr/>
            </p:nvGrpSpPr>
            <p:grpSpPr>
              <a:xfrm>
                <a:off x="1482928" y="1706140"/>
                <a:ext cx="396240" cy="661021"/>
                <a:chOff x="1424940" y="1729740"/>
                <a:chExt cx="396240" cy="661021"/>
              </a:xfrm>
            </p:grpSpPr>
            <p:sp>
              <p:nvSpPr>
                <p:cNvPr id="14" name="Rectangle 13">
                  <a:extLst>
                    <a:ext uri="{FF2B5EF4-FFF2-40B4-BE49-F238E27FC236}">
                      <a16:creationId xmlns:a16="http://schemas.microsoft.com/office/drawing/2014/main" id="{7DE68C78-99A6-0819-AFA2-60D9EB15ED06}"/>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5" name="Rectangle 14">
                  <a:extLst>
                    <a:ext uri="{FF2B5EF4-FFF2-40B4-BE49-F238E27FC236}">
                      <a16:creationId xmlns:a16="http://schemas.microsoft.com/office/drawing/2014/main" id="{B10B4B20-B470-73A2-78CF-AF0F4584CBC6}"/>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12" name="Straight Arrow Connector 11">
                <a:extLst>
                  <a:ext uri="{FF2B5EF4-FFF2-40B4-BE49-F238E27FC236}">
                    <a16:creationId xmlns:a16="http://schemas.microsoft.com/office/drawing/2014/main" id="{B689AAEB-2C66-2323-BBFC-B1317D0C567D}"/>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6A0BDA0-8E3B-079C-A190-43E6ABCFEA3B}"/>
                  </a:ext>
                </a:extLst>
              </p:cNvPr>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1" name="Group 40">
              <a:extLst>
                <a:ext uri="{FF2B5EF4-FFF2-40B4-BE49-F238E27FC236}">
                  <a16:creationId xmlns:a16="http://schemas.microsoft.com/office/drawing/2014/main" id="{4EFE92BD-6420-6316-CC09-2CE2F38FC4BE}"/>
                </a:ext>
              </a:extLst>
            </p:cNvPr>
            <p:cNvGrpSpPr/>
            <p:nvPr userDrawn="1"/>
          </p:nvGrpSpPr>
          <p:grpSpPr>
            <a:xfrm>
              <a:off x="2680811" y="2277651"/>
              <a:ext cx="281352" cy="588192"/>
              <a:chOff x="1482928" y="1706140"/>
              <a:chExt cx="396240" cy="828375"/>
            </a:xfrm>
          </p:grpSpPr>
          <p:grpSp>
            <p:nvGrpSpPr>
              <p:cNvPr id="42" name="Group 41">
                <a:extLst>
                  <a:ext uri="{FF2B5EF4-FFF2-40B4-BE49-F238E27FC236}">
                    <a16:creationId xmlns:a16="http://schemas.microsoft.com/office/drawing/2014/main" id="{9100DD6E-AE0A-F482-69D1-A2264A8ADEC2}"/>
                  </a:ext>
                </a:extLst>
              </p:cNvPr>
              <p:cNvGrpSpPr/>
              <p:nvPr/>
            </p:nvGrpSpPr>
            <p:grpSpPr>
              <a:xfrm>
                <a:off x="1482928" y="1706140"/>
                <a:ext cx="396240" cy="661021"/>
                <a:chOff x="1424940" y="1729740"/>
                <a:chExt cx="396240" cy="661021"/>
              </a:xfrm>
            </p:grpSpPr>
            <p:sp>
              <p:nvSpPr>
                <p:cNvPr id="45" name="Rectangle 44">
                  <a:extLst>
                    <a:ext uri="{FF2B5EF4-FFF2-40B4-BE49-F238E27FC236}">
                      <a16:creationId xmlns:a16="http://schemas.microsoft.com/office/drawing/2014/main" id="{29404A4D-B96A-84DA-624F-8C8E03E849B2}"/>
                    </a:ext>
                  </a:extLst>
                </p:cNvPr>
                <p:cNvSpPr/>
                <p:nvPr/>
              </p:nvSpPr>
              <p:spPr>
                <a:xfrm rot="2700000">
                  <a:off x="1424940" y="1729740"/>
                  <a:ext cx="396240" cy="396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46" name="Rectangle 45">
                  <a:extLst>
                    <a:ext uri="{FF2B5EF4-FFF2-40B4-BE49-F238E27FC236}">
                      <a16:creationId xmlns:a16="http://schemas.microsoft.com/office/drawing/2014/main" id="{70A473E6-BAFD-4B5B-5383-9F472283BD03}"/>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43" name="Straight Arrow Connector 42">
                <a:extLst>
                  <a:ext uri="{FF2B5EF4-FFF2-40B4-BE49-F238E27FC236}">
                    <a16:creationId xmlns:a16="http://schemas.microsoft.com/office/drawing/2014/main" id="{B3D6A4C9-A576-4E2D-08A2-DC7ED22895E2}"/>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F3C41058-58D2-7B02-8794-C1E0B8BAFACA}"/>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7" name="Group 46">
              <a:extLst>
                <a:ext uri="{FF2B5EF4-FFF2-40B4-BE49-F238E27FC236}">
                  <a16:creationId xmlns:a16="http://schemas.microsoft.com/office/drawing/2014/main" id="{5DBAF5E2-34F0-0B88-D712-70EFA4E11A1A}"/>
                </a:ext>
              </a:extLst>
            </p:cNvPr>
            <p:cNvGrpSpPr/>
            <p:nvPr userDrawn="1"/>
          </p:nvGrpSpPr>
          <p:grpSpPr>
            <a:xfrm>
              <a:off x="4421835" y="2277651"/>
              <a:ext cx="281352" cy="588192"/>
              <a:chOff x="1482928" y="1706140"/>
              <a:chExt cx="396240" cy="828375"/>
            </a:xfrm>
          </p:grpSpPr>
          <p:grpSp>
            <p:nvGrpSpPr>
              <p:cNvPr id="48" name="Group 47">
                <a:extLst>
                  <a:ext uri="{FF2B5EF4-FFF2-40B4-BE49-F238E27FC236}">
                    <a16:creationId xmlns:a16="http://schemas.microsoft.com/office/drawing/2014/main" id="{A973C76B-0D69-DD79-46AA-58E8D1F2F1F3}"/>
                  </a:ext>
                </a:extLst>
              </p:cNvPr>
              <p:cNvGrpSpPr/>
              <p:nvPr/>
            </p:nvGrpSpPr>
            <p:grpSpPr>
              <a:xfrm>
                <a:off x="1482928" y="1706140"/>
                <a:ext cx="396240" cy="661021"/>
                <a:chOff x="1424940" y="1729740"/>
                <a:chExt cx="396240" cy="661021"/>
              </a:xfrm>
            </p:grpSpPr>
            <p:sp>
              <p:nvSpPr>
                <p:cNvPr id="51" name="Rectangle 50">
                  <a:extLst>
                    <a:ext uri="{FF2B5EF4-FFF2-40B4-BE49-F238E27FC236}">
                      <a16:creationId xmlns:a16="http://schemas.microsoft.com/office/drawing/2014/main" id="{597F7F3B-8F66-2C06-08D7-20911ABDB9B3}"/>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52" name="Rectangle 51">
                  <a:extLst>
                    <a:ext uri="{FF2B5EF4-FFF2-40B4-BE49-F238E27FC236}">
                      <a16:creationId xmlns:a16="http://schemas.microsoft.com/office/drawing/2014/main" id="{80F0B72E-1812-61E5-2229-63F25BE9EE92}"/>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49" name="Straight Arrow Connector 48">
                <a:extLst>
                  <a:ext uri="{FF2B5EF4-FFF2-40B4-BE49-F238E27FC236}">
                    <a16:creationId xmlns:a16="http://schemas.microsoft.com/office/drawing/2014/main" id="{A8010848-5DDF-7979-63BD-201FC76A55CF}"/>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65EDFFDF-8321-64CC-C419-32603F9C8256}"/>
                  </a:ext>
                </a:extLst>
              </p:cNvPr>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53" name="Group 52">
              <a:extLst>
                <a:ext uri="{FF2B5EF4-FFF2-40B4-BE49-F238E27FC236}">
                  <a16:creationId xmlns:a16="http://schemas.microsoft.com/office/drawing/2014/main" id="{D5F33CE8-BFE3-B6FE-EAB1-4FA7B84B31F0}"/>
                </a:ext>
              </a:extLst>
            </p:cNvPr>
            <p:cNvGrpSpPr/>
            <p:nvPr userDrawn="1"/>
          </p:nvGrpSpPr>
          <p:grpSpPr>
            <a:xfrm>
              <a:off x="6162859" y="2277651"/>
              <a:ext cx="281352" cy="588192"/>
              <a:chOff x="1482928" y="1706140"/>
              <a:chExt cx="396240" cy="828375"/>
            </a:xfrm>
          </p:grpSpPr>
          <p:grpSp>
            <p:nvGrpSpPr>
              <p:cNvPr id="54" name="Group 53">
                <a:extLst>
                  <a:ext uri="{FF2B5EF4-FFF2-40B4-BE49-F238E27FC236}">
                    <a16:creationId xmlns:a16="http://schemas.microsoft.com/office/drawing/2014/main" id="{8E93876A-3BDD-5637-941F-B2D06FD27713}"/>
                  </a:ext>
                </a:extLst>
              </p:cNvPr>
              <p:cNvGrpSpPr/>
              <p:nvPr/>
            </p:nvGrpSpPr>
            <p:grpSpPr>
              <a:xfrm>
                <a:off x="1482928" y="1706140"/>
                <a:ext cx="396240" cy="661021"/>
                <a:chOff x="1424940" y="1729740"/>
                <a:chExt cx="396240" cy="661021"/>
              </a:xfrm>
            </p:grpSpPr>
            <p:sp>
              <p:nvSpPr>
                <p:cNvPr id="58" name="Rectangle 57">
                  <a:extLst>
                    <a:ext uri="{FF2B5EF4-FFF2-40B4-BE49-F238E27FC236}">
                      <a16:creationId xmlns:a16="http://schemas.microsoft.com/office/drawing/2014/main" id="{B8679792-A846-38E2-EFDD-5B560300DD13}"/>
                    </a:ext>
                  </a:extLst>
                </p:cNvPr>
                <p:cNvSpPr/>
                <p:nvPr/>
              </p:nvSpPr>
              <p:spPr>
                <a:xfrm rot="2700000">
                  <a:off x="1424940" y="1729740"/>
                  <a:ext cx="396240" cy="396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59" name="Rectangle 58">
                  <a:extLst>
                    <a:ext uri="{FF2B5EF4-FFF2-40B4-BE49-F238E27FC236}">
                      <a16:creationId xmlns:a16="http://schemas.microsoft.com/office/drawing/2014/main" id="{1BC6C77E-2A4F-05A3-0E43-CF1CDD921CE4}"/>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56" name="Straight Arrow Connector 55">
                <a:extLst>
                  <a:ext uri="{FF2B5EF4-FFF2-40B4-BE49-F238E27FC236}">
                    <a16:creationId xmlns:a16="http://schemas.microsoft.com/office/drawing/2014/main" id="{0E4BAB47-46F1-7F5C-C0C2-F233066317BE}"/>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7" name="Rectangle 56">
                <a:extLst>
                  <a:ext uri="{FF2B5EF4-FFF2-40B4-BE49-F238E27FC236}">
                    <a16:creationId xmlns:a16="http://schemas.microsoft.com/office/drawing/2014/main" id="{F1C55EC1-0BA3-EE9E-7087-7DF74A31DB5B}"/>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60" name="Group 59">
              <a:extLst>
                <a:ext uri="{FF2B5EF4-FFF2-40B4-BE49-F238E27FC236}">
                  <a16:creationId xmlns:a16="http://schemas.microsoft.com/office/drawing/2014/main" id="{94B6AA54-983C-24BA-F51F-10141369484F}"/>
                </a:ext>
              </a:extLst>
            </p:cNvPr>
            <p:cNvGrpSpPr/>
            <p:nvPr userDrawn="1"/>
          </p:nvGrpSpPr>
          <p:grpSpPr>
            <a:xfrm>
              <a:off x="7903884" y="2277651"/>
              <a:ext cx="281352" cy="588192"/>
              <a:chOff x="1482928" y="1706140"/>
              <a:chExt cx="396240" cy="828375"/>
            </a:xfrm>
          </p:grpSpPr>
          <p:grpSp>
            <p:nvGrpSpPr>
              <p:cNvPr id="61" name="Group 60">
                <a:extLst>
                  <a:ext uri="{FF2B5EF4-FFF2-40B4-BE49-F238E27FC236}">
                    <a16:creationId xmlns:a16="http://schemas.microsoft.com/office/drawing/2014/main" id="{7A8D3AC2-E51E-6D84-B653-A9B670C7D129}"/>
                  </a:ext>
                </a:extLst>
              </p:cNvPr>
              <p:cNvGrpSpPr/>
              <p:nvPr/>
            </p:nvGrpSpPr>
            <p:grpSpPr>
              <a:xfrm>
                <a:off x="1482928" y="1706140"/>
                <a:ext cx="396240" cy="661021"/>
                <a:chOff x="1424940" y="1729740"/>
                <a:chExt cx="396240" cy="661021"/>
              </a:xfrm>
            </p:grpSpPr>
            <p:sp>
              <p:nvSpPr>
                <p:cNvPr id="64" name="Rectangle 63">
                  <a:extLst>
                    <a:ext uri="{FF2B5EF4-FFF2-40B4-BE49-F238E27FC236}">
                      <a16:creationId xmlns:a16="http://schemas.microsoft.com/office/drawing/2014/main" id="{D1FAB1F3-F72B-6FCA-E1BF-B9BC3C838F20}"/>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65" name="Rectangle 64">
                  <a:extLst>
                    <a:ext uri="{FF2B5EF4-FFF2-40B4-BE49-F238E27FC236}">
                      <a16:creationId xmlns:a16="http://schemas.microsoft.com/office/drawing/2014/main" id="{3190E08E-F502-4224-75DF-B1982F676B6A}"/>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62" name="Straight Arrow Connector 61">
                <a:extLst>
                  <a:ext uri="{FF2B5EF4-FFF2-40B4-BE49-F238E27FC236}">
                    <a16:creationId xmlns:a16="http://schemas.microsoft.com/office/drawing/2014/main" id="{E169EB9A-67E5-AF8F-42A3-FCD7E738D835}"/>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3" name="Rectangle 62">
                <a:extLst>
                  <a:ext uri="{FF2B5EF4-FFF2-40B4-BE49-F238E27FC236}">
                    <a16:creationId xmlns:a16="http://schemas.microsoft.com/office/drawing/2014/main" id="{1FF02AED-5138-820D-FADC-6D37D3869E97}"/>
                  </a:ext>
                </a:extLst>
              </p:cNvPr>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sp>
        <p:nvSpPr>
          <p:cNvPr id="67" name="Text Placeholder 16">
            <a:extLst>
              <a:ext uri="{FF2B5EF4-FFF2-40B4-BE49-F238E27FC236}">
                <a16:creationId xmlns:a16="http://schemas.microsoft.com/office/drawing/2014/main" id="{A0D1BB5E-443A-2A78-C6E9-16A0076A8BD4}"/>
              </a:ext>
            </a:extLst>
          </p:cNvPr>
          <p:cNvSpPr>
            <a:spLocks noGrp="1"/>
          </p:cNvSpPr>
          <p:nvPr>
            <p:ph type="body" sz="quarter" idx="14"/>
          </p:nvPr>
        </p:nvSpPr>
        <p:spPr>
          <a:xfrm>
            <a:off x="223088" y="2976272"/>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8" name="Text Placeholder 16">
            <a:extLst>
              <a:ext uri="{FF2B5EF4-FFF2-40B4-BE49-F238E27FC236}">
                <a16:creationId xmlns:a16="http://schemas.microsoft.com/office/drawing/2014/main" id="{70F0F4CC-DF7E-AD63-3F21-A9BFA897D875}"/>
              </a:ext>
            </a:extLst>
          </p:cNvPr>
          <p:cNvSpPr>
            <a:spLocks noGrp="1"/>
          </p:cNvSpPr>
          <p:nvPr>
            <p:ph type="body" sz="quarter" idx="15"/>
          </p:nvPr>
        </p:nvSpPr>
        <p:spPr>
          <a:xfrm>
            <a:off x="1964112" y="2976272"/>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9" name="Text Placeholder 16">
            <a:extLst>
              <a:ext uri="{FF2B5EF4-FFF2-40B4-BE49-F238E27FC236}">
                <a16:creationId xmlns:a16="http://schemas.microsoft.com/office/drawing/2014/main" id="{FB3FEDC1-1B95-ADE0-E9D6-32655612A691}"/>
              </a:ext>
            </a:extLst>
          </p:cNvPr>
          <p:cNvSpPr>
            <a:spLocks noGrp="1"/>
          </p:cNvSpPr>
          <p:nvPr>
            <p:ph type="body" sz="quarter" idx="16"/>
          </p:nvPr>
        </p:nvSpPr>
        <p:spPr>
          <a:xfrm>
            <a:off x="3705136" y="2976272"/>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0" name="Text Placeholder 16">
            <a:extLst>
              <a:ext uri="{FF2B5EF4-FFF2-40B4-BE49-F238E27FC236}">
                <a16:creationId xmlns:a16="http://schemas.microsoft.com/office/drawing/2014/main" id="{EDAAA2E0-78EE-3818-0F25-753C78E8CA49}"/>
              </a:ext>
            </a:extLst>
          </p:cNvPr>
          <p:cNvSpPr>
            <a:spLocks noGrp="1"/>
          </p:cNvSpPr>
          <p:nvPr>
            <p:ph type="body" sz="quarter" idx="17"/>
          </p:nvPr>
        </p:nvSpPr>
        <p:spPr>
          <a:xfrm>
            <a:off x="5446160" y="2976272"/>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1" name="Text Placeholder 16">
            <a:extLst>
              <a:ext uri="{FF2B5EF4-FFF2-40B4-BE49-F238E27FC236}">
                <a16:creationId xmlns:a16="http://schemas.microsoft.com/office/drawing/2014/main" id="{00252F8C-943C-934B-A893-2A56C0B55BEA}"/>
              </a:ext>
            </a:extLst>
          </p:cNvPr>
          <p:cNvSpPr>
            <a:spLocks noGrp="1"/>
          </p:cNvSpPr>
          <p:nvPr>
            <p:ph type="body" sz="quarter" idx="18"/>
          </p:nvPr>
        </p:nvSpPr>
        <p:spPr>
          <a:xfrm>
            <a:off x="7187185" y="2976272"/>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221329342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 name="Rectangle: Rounded Corners 2">
            <a:extLst>
              <a:ext uri="{FF2B5EF4-FFF2-40B4-BE49-F238E27FC236}">
                <a16:creationId xmlns:a16="http://schemas.microsoft.com/office/drawing/2014/main" id="{26CC8100-02C7-64EB-6036-13E34B0E4D2E}"/>
              </a:ext>
            </a:extLst>
          </p:cNvPr>
          <p:cNvSpPr/>
          <p:nvPr/>
        </p:nvSpPr>
        <p:spPr>
          <a:xfrm>
            <a:off x="424317" y="2347851"/>
            <a:ext cx="8295367" cy="827315"/>
          </a:xfrm>
          <a:prstGeom prst="roundRect">
            <a:avLst>
              <a:gd name="adj" fmla="val 23418"/>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6" name="Oval 5">
            <a:extLst>
              <a:ext uri="{FF2B5EF4-FFF2-40B4-BE49-F238E27FC236}">
                <a16:creationId xmlns:a16="http://schemas.microsoft.com/office/drawing/2014/main" id="{447CE2AC-01F9-BB7E-F0E0-B3819C0AC894}"/>
              </a:ext>
            </a:extLst>
          </p:cNvPr>
          <p:cNvSpPr/>
          <p:nvPr/>
        </p:nvSpPr>
        <p:spPr>
          <a:xfrm>
            <a:off x="895485" y="2047481"/>
            <a:ext cx="600740" cy="600740"/>
          </a:xfrm>
          <a:prstGeom prst="ellipse">
            <a:avLst/>
          </a:prstGeom>
          <a:solidFill>
            <a:schemeClr val="bg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1</a:t>
            </a:r>
          </a:p>
        </p:txBody>
      </p:sp>
      <p:sp>
        <p:nvSpPr>
          <p:cNvPr id="7" name="Oval 6">
            <a:extLst>
              <a:ext uri="{FF2B5EF4-FFF2-40B4-BE49-F238E27FC236}">
                <a16:creationId xmlns:a16="http://schemas.microsoft.com/office/drawing/2014/main" id="{F926E1DB-FD47-26ED-9B87-9DBA8108A0A7}"/>
              </a:ext>
            </a:extLst>
          </p:cNvPr>
          <p:cNvSpPr/>
          <p:nvPr/>
        </p:nvSpPr>
        <p:spPr>
          <a:xfrm>
            <a:off x="2832825" y="2047481"/>
            <a:ext cx="600740" cy="600740"/>
          </a:xfrm>
          <a:prstGeom prst="ellipse">
            <a:avLst/>
          </a:prstGeom>
          <a:solidFill>
            <a:schemeClr val="bg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3</a:t>
            </a:r>
          </a:p>
        </p:txBody>
      </p:sp>
      <p:sp>
        <p:nvSpPr>
          <p:cNvPr id="8" name="Oval 7">
            <a:extLst>
              <a:ext uri="{FF2B5EF4-FFF2-40B4-BE49-F238E27FC236}">
                <a16:creationId xmlns:a16="http://schemas.microsoft.com/office/drawing/2014/main" id="{0EF86E62-B708-462F-7EE9-B36ED2763FFF}"/>
              </a:ext>
            </a:extLst>
          </p:cNvPr>
          <p:cNvSpPr/>
          <p:nvPr/>
        </p:nvSpPr>
        <p:spPr>
          <a:xfrm>
            <a:off x="4770165" y="2047481"/>
            <a:ext cx="600740" cy="600740"/>
          </a:xfrm>
          <a:prstGeom prst="ellipse">
            <a:avLst/>
          </a:prstGeom>
          <a:solidFill>
            <a:schemeClr val="bg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5</a:t>
            </a:r>
          </a:p>
        </p:txBody>
      </p:sp>
      <p:sp>
        <p:nvSpPr>
          <p:cNvPr id="9" name="Oval 8">
            <a:extLst>
              <a:ext uri="{FF2B5EF4-FFF2-40B4-BE49-F238E27FC236}">
                <a16:creationId xmlns:a16="http://schemas.microsoft.com/office/drawing/2014/main" id="{5032F52E-6938-7974-C0E2-975F84D95DA1}"/>
              </a:ext>
            </a:extLst>
          </p:cNvPr>
          <p:cNvSpPr/>
          <p:nvPr/>
        </p:nvSpPr>
        <p:spPr>
          <a:xfrm>
            <a:off x="6707505" y="2047481"/>
            <a:ext cx="600740" cy="600740"/>
          </a:xfrm>
          <a:prstGeom prst="ellipse">
            <a:avLst/>
          </a:prstGeom>
          <a:solidFill>
            <a:schemeClr val="bg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7</a:t>
            </a:r>
          </a:p>
        </p:txBody>
      </p:sp>
      <p:sp>
        <p:nvSpPr>
          <p:cNvPr id="10" name="Oval 9">
            <a:extLst>
              <a:ext uri="{FF2B5EF4-FFF2-40B4-BE49-F238E27FC236}">
                <a16:creationId xmlns:a16="http://schemas.microsoft.com/office/drawing/2014/main" id="{A3085B7B-A31A-C871-6A9C-DFF03E002BEB}"/>
              </a:ext>
            </a:extLst>
          </p:cNvPr>
          <p:cNvSpPr/>
          <p:nvPr/>
        </p:nvSpPr>
        <p:spPr>
          <a:xfrm>
            <a:off x="1864155" y="2878423"/>
            <a:ext cx="600740" cy="600740"/>
          </a:xfrm>
          <a:prstGeom prst="ellipse">
            <a:avLst/>
          </a:prstGeom>
          <a:solidFill>
            <a:schemeClr val="tx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2</a:t>
            </a:r>
          </a:p>
        </p:txBody>
      </p:sp>
      <p:sp>
        <p:nvSpPr>
          <p:cNvPr id="11" name="Oval 10">
            <a:extLst>
              <a:ext uri="{FF2B5EF4-FFF2-40B4-BE49-F238E27FC236}">
                <a16:creationId xmlns:a16="http://schemas.microsoft.com/office/drawing/2014/main" id="{FDDC6671-0326-81A9-0FF4-91319B27598B}"/>
              </a:ext>
            </a:extLst>
          </p:cNvPr>
          <p:cNvSpPr/>
          <p:nvPr/>
        </p:nvSpPr>
        <p:spPr>
          <a:xfrm>
            <a:off x="3801495" y="2878423"/>
            <a:ext cx="600740" cy="600740"/>
          </a:xfrm>
          <a:prstGeom prst="ellipse">
            <a:avLst/>
          </a:prstGeom>
          <a:solidFill>
            <a:schemeClr val="tx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4</a:t>
            </a:r>
          </a:p>
        </p:txBody>
      </p:sp>
      <p:sp>
        <p:nvSpPr>
          <p:cNvPr id="12" name="Oval 11">
            <a:extLst>
              <a:ext uri="{FF2B5EF4-FFF2-40B4-BE49-F238E27FC236}">
                <a16:creationId xmlns:a16="http://schemas.microsoft.com/office/drawing/2014/main" id="{AB7B7FE7-38B2-8969-FE1D-6C8C47542E74}"/>
              </a:ext>
            </a:extLst>
          </p:cNvPr>
          <p:cNvSpPr/>
          <p:nvPr/>
        </p:nvSpPr>
        <p:spPr>
          <a:xfrm>
            <a:off x="5738835" y="2878423"/>
            <a:ext cx="600740" cy="600740"/>
          </a:xfrm>
          <a:prstGeom prst="ellipse">
            <a:avLst/>
          </a:prstGeom>
          <a:solidFill>
            <a:schemeClr val="tx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6</a:t>
            </a:r>
          </a:p>
        </p:txBody>
      </p:sp>
      <p:sp>
        <p:nvSpPr>
          <p:cNvPr id="13" name="Oval 12">
            <a:extLst>
              <a:ext uri="{FF2B5EF4-FFF2-40B4-BE49-F238E27FC236}">
                <a16:creationId xmlns:a16="http://schemas.microsoft.com/office/drawing/2014/main" id="{9AAFD1A8-F18C-0950-B4E9-972E067FF825}"/>
              </a:ext>
            </a:extLst>
          </p:cNvPr>
          <p:cNvSpPr/>
          <p:nvPr/>
        </p:nvSpPr>
        <p:spPr>
          <a:xfrm>
            <a:off x="7676175" y="2878423"/>
            <a:ext cx="600740" cy="600740"/>
          </a:xfrm>
          <a:prstGeom prst="ellipse">
            <a:avLst/>
          </a:prstGeom>
          <a:solidFill>
            <a:schemeClr val="tx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8</a:t>
            </a:r>
          </a:p>
        </p:txBody>
      </p:sp>
      <p:sp>
        <p:nvSpPr>
          <p:cNvPr id="22" name="Text Placeholder 16">
            <a:extLst>
              <a:ext uri="{FF2B5EF4-FFF2-40B4-BE49-F238E27FC236}">
                <a16:creationId xmlns:a16="http://schemas.microsoft.com/office/drawing/2014/main" id="{6858A3F8-504F-A78E-29E3-A6CCCF1683A4}"/>
              </a:ext>
            </a:extLst>
          </p:cNvPr>
          <p:cNvSpPr>
            <a:spLocks noGrp="1"/>
          </p:cNvSpPr>
          <p:nvPr>
            <p:ph type="body" sz="quarter" idx="14"/>
          </p:nvPr>
        </p:nvSpPr>
        <p:spPr>
          <a:xfrm>
            <a:off x="338480" y="1520536"/>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3" name="Text Placeholder 16">
            <a:extLst>
              <a:ext uri="{FF2B5EF4-FFF2-40B4-BE49-F238E27FC236}">
                <a16:creationId xmlns:a16="http://schemas.microsoft.com/office/drawing/2014/main" id="{A32B73F6-F286-C62C-0C37-A8711F8848DF}"/>
              </a:ext>
            </a:extLst>
          </p:cNvPr>
          <p:cNvSpPr>
            <a:spLocks noGrp="1"/>
          </p:cNvSpPr>
          <p:nvPr>
            <p:ph type="body" sz="quarter" idx="15"/>
          </p:nvPr>
        </p:nvSpPr>
        <p:spPr>
          <a:xfrm>
            <a:off x="2275820" y="1520536"/>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4" name="Text Placeholder 16">
            <a:extLst>
              <a:ext uri="{FF2B5EF4-FFF2-40B4-BE49-F238E27FC236}">
                <a16:creationId xmlns:a16="http://schemas.microsoft.com/office/drawing/2014/main" id="{6816D4CB-A93D-1FD3-2DD9-397B866266BA}"/>
              </a:ext>
            </a:extLst>
          </p:cNvPr>
          <p:cNvSpPr>
            <a:spLocks noGrp="1"/>
          </p:cNvSpPr>
          <p:nvPr>
            <p:ph type="body" sz="quarter" idx="16"/>
          </p:nvPr>
        </p:nvSpPr>
        <p:spPr>
          <a:xfrm>
            <a:off x="4213160" y="1520536"/>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5" name="Text Placeholder 16">
            <a:extLst>
              <a:ext uri="{FF2B5EF4-FFF2-40B4-BE49-F238E27FC236}">
                <a16:creationId xmlns:a16="http://schemas.microsoft.com/office/drawing/2014/main" id="{40053258-4027-92F5-CC48-3D6FDCBD8F35}"/>
              </a:ext>
            </a:extLst>
          </p:cNvPr>
          <p:cNvSpPr>
            <a:spLocks noGrp="1"/>
          </p:cNvSpPr>
          <p:nvPr>
            <p:ph type="body" sz="quarter" idx="17"/>
          </p:nvPr>
        </p:nvSpPr>
        <p:spPr>
          <a:xfrm>
            <a:off x="6150500" y="1520536"/>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6" name="Text Placeholder 16">
            <a:extLst>
              <a:ext uri="{FF2B5EF4-FFF2-40B4-BE49-F238E27FC236}">
                <a16:creationId xmlns:a16="http://schemas.microsoft.com/office/drawing/2014/main" id="{1677C219-9CE3-DF13-9105-A52AC301EBD3}"/>
              </a:ext>
            </a:extLst>
          </p:cNvPr>
          <p:cNvSpPr>
            <a:spLocks noGrp="1"/>
          </p:cNvSpPr>
          <p:nvPr>
            <p:ph type="body" sz="quarter" idx="18"/>
          </p:nvPr>
        </p:nvSpPr>
        <p:spPr>
          <a:xfrm>
            <a:off x="1312701" y="3698145"/>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7" name="Text Placeholder 16">
            <a:extLst>
              <a:ext uri="{FF2B5EF4-FFF2-40B4-BE49-F238E27FC236}">
                <a16:creationId xmlns:a16="http://schemas.microsoft.com/office/drawing/2014/main" id="{DFBB6517-2770-445C-D33C-94E3551329B4}"/>
              </a:ext>
            </a:extLst>
          </p:cNvPr>
          <p:cNvSpPr>
            <a:spLocks noGrp="1"/>
          </p:cNvSpPr>
          <p:nvPr>
            <p:ph type="body" sz="quarter" idx="19"/>
          </p:nvPr>
        </p:nvSpPr>
        <p:spPr>
          <a:xfrm>
            <a:off x="3250041" y="3698145"/>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8" name="Text Placeholder 16">
            <a:extLst>
              <a:ext uri="{FF2B5EF4-FFF2-40B4-BE49-F238E27FC236}">
                <a16:creationId xmlns:a16="http://schemas.microsoft.com/office/drawing/2014/main" id="{0FC300E2-CA6F-BCCA-B3AC-4B1F524665B3}"/>
              </a:ext>
            </a:extLst>
          </p:cNvPr>
          <p:cNvSpPr>
            <a:spLocks noGrp="1"/>
          </p:cNvSpPr>
          <p:nvPr>
            <p:ph type="body" sz="quarter" idx="20"/>
          </p:nvPr>
        </p:nvSpPr>
        <p:spPr>
          <a:xfrm>
            <a:off x="5187381" y="3698145"/>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9" name="Text Placeholder 16">
            <a:extLst>
              <a:ext uri="{FF2B5EF4-FFF2-40B4-BE49-F238E27FC236}">
                <a16:creationId xmlns:a16="http://schemas.microsoft.com/office/drawing/2014/main" id="{56DEF7BA-3716-0A73-6775-47E09FB79DCD}"/>
              </a:ext>
            </a:extLst>
          </p:cNvPr>
          <p:cNvSpPr>
            <a:spLocks noGrp="1"/>
          </p:cNvSpPr>
          <p:nvPr>
            <p:ph type="body" sz="quarter" idx="21"/>
          </p:nvPr>
        </p:nvSpPr>
        <p:spPr>
          <a:xfrm>
            <a:off x="7124721" y="3698145"/>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1293552306"/>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 name="Rectangle: Rounded Corners 2">
            <a:extLst>
              <a:ext uri="{FF2B5EF4-FFF2-40B4-BE49-F238E27FC236}">
                <a16:creationId xmlns:a16="http://schemas.microsoft.com/office/drawing/2014/main" id="{26CC8100-02C7-64EB-6036-13E34B0E4D2E}"/>
              </a:ext>
            </a:extLst>
          </p:cNvPr>
          <p:cNvSpPr/>
          <p:nvPr/>
        </p:nvSpPr>
        <p:spPr>
          <a:xfrm>
            <a:off x="424317" y="2347851"/>
            <a:ext cx="8295367" cy="827315"/>
          </a:xfrm>
          <a:prstGeom prst="roundRect">
            <a:avLst>
              <a:gd name="adj" fmla="val 23418"/>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6" name="Oval 5">
            <a:extLst>
              <a:ext uri="{FF2B5EF4-FFF2-40B4-BE49-F238E27FC236}">
                <a16:creationId xmlns:a16="http://schemas.microsoft.com/office/drawing/2014/main" id="{447CE2AC-01F9-BB7E-F0E0-B3819C0AC894}"/>
              </a:ext>
            </a:extLst>
          </p:cNvPr>
          <p:cNvSpPr/>
          <p:nvPr/>
        </p:nvSpPr>
        <p:spPr>
          <a:xfrm>
            <a:off x="895485" y="2047481"/>
            <a:ext cx="600740" cy="600740"/>
          </a:xfrm>
          <a:prstGeom prst="ellipse">
            <a:avLst/>
          </a:prstGeom>
          <a:solidFill>
            <a:schemeClr val="accent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1</a:t>
            </a:r>
          </a:p>
        </p:txBody>
      </p:sp>
      <p:sp>
        <p:nvSpPr>
          <p:cNvPr id="7" name="Oval 6">
            <a:extLst>
              <a:ext uri="{FF2B5EF4-FFF2-40B4-BE49-F238E27FC236}">
                <a16:creationId xmlns:a16="http://schemas.microsoft.com/office/drawing/2014/main" id="{F926E1DB-FD47-26ED-9B87-9DBA8108A0A7}"/>
              </a:ext>
            </a:extLst>
          </p:cNvPr>
          <p:cNvSpPr/>
          <p:nvPr/>
        </p:nvSpPr>
        <p:spPr>
          <a:xfrm>
            <a:off x="2832825" y="2047481"/>
            <a:ext cx="600740" cy="600740"/>
          </a:xfrm>
          <a:prstGeom prst="ellipse">
            <a:avLst/>
          </a:prstGeom>
          <a:solidFill>
            <a:schemeClr val="accent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3</a:t>
            </a:r>
          </a:p>
        </p:txBody>
      </p:sp>
      <p:sp>
        <p:nvSpPr>
          <p:cNvPr id="8" name="Oval 7">
            <a:extLst>
              <a:ext uri="{FF2B5EF4-FFF2-40B4-BE49-F238E27FC236}">
                <a16:creationId xmlns:a16="http://schemas.microsoft.com/office/drawing/2014/main" id="{0EF86E62-B708-462F-7EE9-B36ED2763FFF}"/>
              </a:ext>
            </a:extLst>
          </p:cNvPr>
          <p:cNvSpPr/>
          <p:nvPr/>
        </p:nvSpPr>
        <p:spPr>
          <a:xfrm>
            <a:off x="4770165" y="2047481"/>
            <a:ext cx="600740" cy="600740"/>
          </a:xfrm>
          <a:prstGeom prst="ellipse">
            <a:avLst/>
          </a:prstGeom>
          <a:solidFill>
            <a:schemeClr val="accent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5</a:t>
            </a:r>
          </a:p>
        </p:txBody>
      </p:sp>
      <p:sp>
        <p:nvSpPr>
          <p:cNvPr id="9" name="Oval 8">
            <a:extLst>
              <a:ext uri="{FF2B5EF4-FFF2-40B4-BE49-F238E27FC236}">
                <a16:creationId xmlns:a16="http://schemas.microsoft.com/office/drawing/2014/main" id="{5032F52E-6938-7974-C0E2-975F84D95DA1}"/>
              </a:ext>
            </a:extLst>
          </p:cNvPr>
          <p:cNvSpPr/>
          <p:nvPr/>
        </p:nvSpPr>
        <p:spPr>
          <a:xfrm>
            <a:off x="6707505" y="2047481"/>
            <a:ext cx="600740" cy="600740"/>
          </a:xfrm>
          <a:prstGeom prst="ellipse">
            <a:avLst/>
          </a:prstGeom>
          <a:solidFill>
            <a:schemeClr val="accent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7</a:t>
            </a:r>
          </a:p>
        </p:txBody>
      </p:sp>
      <p:sp>
        <p:nvSpPr>
          <p:cNvPr id="10" name="Oval 9">
            <a:extLst>
              <a:ext uri="{FF2B5EF4-FFF2-40B4-BE49-F238E27FC236}">
                <a16:creationId xmlns:a16="http://schemas.microsoft.com/office/drawing/2014/main" id="{A3085B7B-A31A-C871-6A9C-DFF03E002BEB}"/>
              </a:ext>
            </a:extLst>
          </p:cNvPr>
          <p:cNvSpPr/>
          <p:nvPr/>
        </p:nvSpPr>
        <p:spPr>
          <a:xfrm>
            <a:off x="1864155" y="2878423"/>
            <a:ext cx="600740" cy="600740"/>
          </a:xfrm>
          <a:prstGeom prst="ellipse">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2</a:t>
            </a:r>
          </a:p>
        </p:txBody>
      </p:sp>
      <p:sp>
        <p:nvSpPr>
          <p:cNvPr id="11" name="Oval 10">
            <a:extLst>
              <a:ext uri="{FF2B5EF4-FFF2-40B4-BE49-F238E27FC236}">
                <a16:creationId xmlns:a16="http://schemas.microsoft.com/office/drawing/2014/main" id="{FDDC6671-0326-81A9-0FF4-91319B27598B}"/>
              </a:ext>
            </a:extLst>
          </p:cNvPr>
          <p:cNvSpPr/>
          <p:nvPr/>
        </p:nvSpPr>
        <p:spPr>
          <a:xfrm>
            <a:off x="3801495" y="2878423"/>
            <a:ext cx="600740" cy="600740"/>
          </a:xfrm>
          <a:prstGeom prst="ellipse">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4</a:t>
            </a:r>
          </a:p>
        </p:txBody>
      </p:sp>
      <p:sp>
        <p:nvSpPr>
          <p:cNvPr id="12" name="Oval 11">
            <a:extLst>
              <a:ext uri="{FF2B5EF4-FFF2-40B4-BE49-F238E27FC236}">
                <a16:creationId xmlns:a16="http://schemas.microsoft.com/office/drawing/2014/main" id="{AB7B7FE7-38B2-8969-FE1D-6C8C47542E74}"/>
              </a:ext>
            </a:extLst>
          </p:cNvPr>
          <p:cNvSpPr/>
          <p:nvPr/>
        </p:nvSpPr>
        <p:spPr>
          <a:xfrm>
            <a:off x="5738835" y="2878423"/>
            <a:ext cx="600740" cy="600740"/>
          </a:xfrm>
          <a:prstGeom prst="ellipse">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6</a:t>
            </a:r>
          </a:p>
        </p:txBody>
      </p:sp>
      <p:sp>
        <p:nvSpPr>
          <p:cNvPr id="13" name="Oval 12">
            <a:extLst>
              <a:ext uri="{FF2B5EF4-FFF2-40B4-BE49-F238E27FC236}">
                <a16:creationId xmlns:a16="http://schemas.microsoft.com/office/drawing/2014/main" id="{9AAFD1A8-F18C-0950-B4E9-972E067FF825}"/>
              </a:ext>
            </a:extLst>
          </p:cNvPr>
          <p:cNvSpPr/>
          <p:nvPr/>
        </p:nvSpPr>
        <p:spPr>
          <a:xfrm>
            <a:off x="7676175" y="2878423"/>
            <a:ext cx="600740" cy="600740"/>
          </a:xfrm>
          <a:prstGeom prst="ellipse">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8</a:t>
            </a:r>
          </a:p>
        </p:txBody>
      </p:sp>
      <p:sp>
        <p:nvSpPr>
          <p:cNvPr id="22" name="Text Placeholder 16">
            <a:extLst>
              <a:ext uri="{FF2B5EF4-FFF2-40B4-BE49-F238E27FC236}">
                <a16:creationId xmlns:a16="http://schemas.microsoft.com/office/drawing/2014/main" id="{6858A3F8-504F-A78E-29E3-A6CCCF1683A4}"/>
              </a:ext>
            </a:extLst>
          </p:cNvPr>
          <p:cNvSpPr>
            <a:spLocks noGrp="1"/>
          </p:cNvSpPr>
          <p:nvPr>
            <p:ph type="body" sz="quarter" idx="14"/>
          </p:nvPr>
        </p:nvSpPr>
        <p:spPr>
          <a:xfrm>
            <a:off x="338480" y="1520536"/>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3" name="Text Placeholder 16">
            <a:extLst>
              <a:ext uri="{FF2B5EF4-FFF2-40B4-BE49-F238E27FC236}">
                <a16:creationId xmlns:a16="http://schemas.microsoft.com/office/drawing/2014/main" id="{A32B73F6-F286-C62C-0C37-A8711F8848DF}"/>
              </a:ext>
            </a:extLst>
          </p:cNvPr>
          <p:cNvSpPr>
            <a:spLocks noGrp="1"/>
          </p:cNvSpPr>
          <p:nvPr>
            <p:ph type="body" sz="quarter" idx="15"/>
          </p:nvPr>
        </p:nvSpPr>
        <p:spPr>
          <a:xfrm>
            <a:off x="2275820" y="1520536"/>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4" name="Text Placeholder 16">
            <a:extLst>
              <a:ext uri="{FF2B5EF4-FFF2-40B4-BE49-F238E27FC236}">
                <a16:creationId xmlns:a16="http://schemas.microsoft.com/office/drawing/2014/main" id="{6816D4CB-A93D-1FD3-2DD9-397B866266BA}"/>
              </a:ext>
            </a:extLst>
          </p:cNvPr>
          <p:cNvSpPr>
            <a:spLocks noGrp="1"/>
          </p:cNvSpPr>
          <p:nvPr>
            <p:ph type="body" sz="quarter" idx="16"/>
          </p:nvPr>
        </p:nvSpPr>
        <p:spPr>
          <a:xfrm>
            <a:off x="4213160" y="1520536"/>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5" name="Text Placeholder 16">
            <a:extLst>
              <a:ext uri="{FF2B5EF4-FFF2-40B4-BE49-F238E27FC236}">
                <a16:creationId xmlns:a16="http://schemas.microsoft.com/office/drawing/2014/main" id="{40053258-4027-92F5-CC48-3D6FDCBD8F35}"/>
              </a:ext>
            </a:extLst>
          </p:cNvPr>
          <p:cNvSpPr>
            <a:spLocks noGrp="1"/>
          </p:cNvSpPr>
          <p:nvPr>
            <p:ph type="body" sz="quarter" idx="17"/>
          </p:nvPr>
        </p:nvSpPr>
        <p:spPr>
          <a:xfrm>
            <a:off x="6150500" y="1520536"/>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6" name="Text Placeholder 16">
            <a:extLst>
              <a:ext uri="{FF2B5EF4-FFF2-40B4-BE49-F238E27FC236}">
                <a16:creationId xmlns:a16="http://schemas.microsoft.com/office/drawing/2014/main" id="{1677C219-9CE3-DF13-9105-A52AC301EBD3}"/>
              </a:ext>
            </a:extLst>
          </p:cNvPr>
          <p:cNvSpPr>
            <a:spLocks noGrp="1"/>
          </p:cNvSpPr>
          <p:nvPr>
            <p:ph type="body" sz="quarter" idx="18"/>
          </p:nvPr>
        </p:nvSpPr>
        <p:spPr>
          <a:xfrm>
            <a:off x="1312701" y="3698145"/>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7" name="Text Placeholder 16">
            <a:extLst>
              <a:ext uri="{FF2B5EF4-FFF2-40B4-BE49-F238E27FC236}">
                <a16:creationId xmlns:a16="http://schemas.microsoft.com/office/drawing/2014/main" id="{DFBB6517-2770-445C-D33C-94E3551329B4}"/>
              </a:ext>
            </a:extLst>
          </p:cNvPr>
          <p:cNvSpPr>
            <a:spLocks noGrp="1"/>
          </p:cNvSpPr>
          <p:nvPr>
            <p:ph type="body" sz="quarter" idx="19"/>
          </p:nvPr>
        </p:nvSpPr>
        <p:spPr>
          <a:xfrm>
            <a:off x="3250041" y="3698145"/>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8" name="Text Placeholder 16">
            <a:extLst>
              <a:ext uri="{FF2B5EF4-FFF2-40B4-BE49-F238E27FC236}">
                <a16:creationId xmlns:a16="http://schemas.microsoft.com/office/drawing/2014/main" id="{0FC300E2-CA6F-BCCA-B3AC-4B1F524665B3}"/>
              </a:ext>
            </a:extLst>
          </p:cNvPr>
          <p:cNvSpPr>
            <a:spLocks noGrp="1"/>
          </p:cNvSpPr>
          <p:nvPr>
            <p:ph type="body" sz="quarter" idx="20"/>
          </p:nvPr>
        </p:nvSpPr>
        <p:spPr>
          <a:xfrm>
            <a:off x="5187381" y="3698145"/>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9" name="Text Placeholder 16">
            <a:extLst>
              <a:ext uri="{FF2B5EF4-FFF2-40B4-BE49-F238E27FC236}">
                <a16:creationId xmlns:a16="http://schemas.microsoft.com/office/drawing/2014/main" id="{56DEF7BA-3716-0A73-6775-47E09FB79DCD}"/>
              </a:ext>
            </a:extLst>
          </p:cNvPr>
          <p:cNvSpPr>
            <a:spLocks noGrp="1"/>
          </p:cNvSpPr>
          <p:nvPr>
            <p:ph type="body" sz="quarter" idx="21"/>
          </p:nvPr>
        </p:nvSpPr>
        <p:spPr>
          <a:xfrm>
            <a:off x="7124721" y="3698145"/>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390297974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cxnSp>
        <p:nvCxnSpPr>
          <p:cNvPr id="4" name="Straight Connector 3">
            <a:extLst>
              <a:ext uri="{FF2B5EF4-FFF2-40B4-BE49-F238E27FC236}">
                <a16:creationId xmlns:a16="http://schemas.microsoft.com/office/drawing/2014/main" id="{DDAAE546-7E55-62A2-6FB0-5CBD3FD8243A}"/>
              </a:ext>
            </a:extLst>
          </p:cNvPr>
          <p:cNvCxnSpPr>
            <a:cxnSpLocks/>
            <a:stCxn id="7" idx="4"/>
          </p:cNvCxnSpPr>
          <p:nvPr userDrawn="1"/>
        </p:nvCxnSpPr>
        <p:spPr>
          <a:xfrm flipH="1">
            <a:off x="4571061" y="1243762"/>
            <a:ext cx="940" cy="3899738"/>
          </a:xfrm>
          <a:prstGeom prst="line">
            <a:avLst/>
          </a:prstGeom>
          <a:ln w="19050">
            <a:solidFill>
              <a:schemeClr val="bg1">
                <a:lumMod val="8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112E4C6A-FC98-BFCE-5141-CD8390EF1F12}"/>
              </a:ext>
            </a:extLst>
          </p:cNvPr>
          <p:cNvSpPr/>
          <p:nvPr/>
        </p:nvSpPr>
        <p:spPr>
          <a:xfrm>
            <a:off x="4387355" y="874471"/>
            <a:ext cx="369291" cy="369291"/>
          </a:xfrm>
          <a:prstGeom prst="ellipse">
            <a:avLst/>
          </a:prstGeom>
          <a:solidFill>
            <a:schemeClr val="tx2"/>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0"/>
              </a:rPr>
              <a:t>1</a:t>
            </a:r>
            <a:endParaRPr lang="en-IN" sz="800" b="1" dirty="0">
              <a:latin typeface="Public Sans" pitchFamily="2" charset="0"/>
            </a:endParaRPr>
          </a:p>
        </p:txBody>
      </p:sp>
      <p:sp>
        <p:nvSpPr>
          <p:cNvPr id="8" name="Oval 7">
            <a:extLst>
              <a:ext uri="{FF2B5EF4-FFF2-40B4-BE49-F238E27FC236}">
                <a16:creationId xmlns:a16="http://schemas.microsoft.com/office/drawing/2014/main" id="{FEEC9005-8ADF-88DA-A3B0-1DA320BB6B34}"/>
              </a:ext>
            </a:extLst>
          </p:cNvPr>
          <p:cNvSpPr/>
          <p:nvPr/>
        </p:nvSpPr>
        <p:spPr>
          <a:xfrm>
            <a:off x="4387355" y="1481023"/>
            <a:ext cx="369291" cy="369291"/>
          </a:xfrm>
          <a:prstGeom prst="ellipse">
            <a:avLst/>
          </a:prstGeom>
          <a:solidFill>
            <a:schemeClr val="bg2"/>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0"/>
              </a:rPr>
              <a:t>2</a:t>
            </a:r>
            <a:endParaRPr lang="en-IN" sz="800" b="1" dirty="0">
              <a:latin typeface="Public Sans" pitchFamily="2" charset="0"/>
            </a:endParaRPr>
          </a:p>
        </p:txBody>
      </p:sp>
      <p:sp>
        <p:nvSpPr>
          <p:cNvPr id="9" name="Oval 8">
            <a:extLst>
              <a:ext uri="{FF2B5EF4-FFF2-40B4-BE49-F238E27FC236}">
                <a16:creationId xmlns:a16="http://schemas.microsoft.com/office/drawing/2014/main" id="{6E307A29-187A-53F2-B326-7D9B66EE0804}"/>
              </a:ext>
            </a:extLst>
          </p:cNvPr>
          <p:cNvSpPr/>
          <p:nvPr/>
        </p:nvSpPr>
        <p:spPr>
          <a:xfrm>
            <a:off x="4387355" y="2087575"/>
            <a:ext cx="369291" cy="369291"/>
          </a:xfrm>
          <a:prstGeom prst="ellipse">
            <a:avLst/>
          </a:prstGeom>
          <a:solidFill>
            <a:schemeClr val="tx2"/>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0"/>
              </a:rPr>
              <a:t>3</a:t>
            </a:r>
            <a:endParaRPr lang="en-IN" sz="800" b="1" dirty="0">
              <a:latin typeface="Public Sans" pitchFamily="2" charset="0"/>
            </a:endParaRPr>
          </a:p>
        </p:txBody>
      </p:sp>
      <p:sp>
        <p:nvSpPr>
          <p:cNvPr id="10" name="Oval 9">
            <a:extLst>
              <a:ext uri="{FF2B5EF4-FFF2-40B4-BE49-F238E27FC236}">
                <a16:creationId xmlns:a16="http://schemas.microsoft.com/office/drawing/2014/main" id="{ACB39B58-C4FE-060D-9A83-223BEC9D53CF}"/>
              </a:ext>
            </a:extLst>
          </p:cNvPr>
          <p:cNvSpPr/>
          <p:nvPr/>
        </p:nvSpPr>
        <p:spPr>
          <a:xfrm>
            <a:off x="4387355" y="2694127"/>
            <a:ext cx="369291" cy="369291"/>
          </a:xfrm>
          <a:prstGeom prst="ellipse">
            <a:avLst/>
          </a:prstGeom>
          <a:solidFill>
            <a:schemeClr val="bg2"/>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0"/>
              </a:rPr>
              <a:t>4</a:t>
            </a:r>
            <a:endParaRPr lang="en-IN" sz="800" b="1" dirty="0">
              <a:latin typeface="Public Sans" pitchFamily="2" charset="0"/>
            </a:endParaRPr>
          </a:p>
        </p:txBody>
      </p:sp>
      <p:sp>
        <p:nvSpPr>
          <p:cNvPr id="11" name="Oval 10">
            <a:extLst>
              <a:ext uri="{FF2B5EF4-FFF2-40B4-BE49-F238E27FC236}">
                <a16:creationId xmlns:a16="http://schemas.microsoft.com/office/drawing/2014/main" id="{157DBF2B-C0CD-994A-15DF-09E13EA21F58}"/>
              </a:ext>
            </a:extLst>
          </p:cNvPr>
          <p:cNvSpPr/>
          <p:nvPr/>
        </p:nvSpPr>
        <p:spPr>
          <a:xfrm>
            <a:off x="4387355" y="3300679"/>
            <a:ext cx="369291" cy="369291"/>
          </a:xfrm>
          <a:prstGeom prst="ellipse">
            <a:avLst/>
          </a:prstGeom>
          <a:solidFill>
            <a:schemeClr val="tx2"/>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0"/>
              </a:rPr>
              <a:t>5</a:t>
            </a:r>
            <a:endParaRPr lang="en-IN" sz="800" b="1" dirty="0">
              <a:latin typeface="Public Sans" pitchFamily="2" charset="0"/>
            </a:endParaRPr>
          </a:p>
        </p:txBody>
      </p:sp>
      <p:sp>
        <p:nvSpPr>
          <p:cNvPr id="12" name="Oval 11">
            <a:extLst>
              <a:ext uri="{FF2B5EF4-FFF2-40B4-BE49-F238E27FC236}">
                <a16:creationId xmlns:a16="http://schemas.microsoft.com/office/drawing/2014/main" id="{5F3AF462-4D0C-C523-A8A0-0FA1594E5BE7}"/>
              </a:ext>
            </a:extLst>
          </p:cNvPr>
          <p:cNvSpPr/>
          <p:nvPr/>
        </p:nvSpPr>
        <p:spPr>
          <a:xfrm>
            <a:off x="4387355" y="3907231"/>
            <a:ext cx="369291" cy="369291"/>
          </a:xfrm>
          <a:prstGeom prst="ellipse">
            <a:avLst/>
          </a:prstGeom>
          <a:solidFill>
            <a:schemeClr val="bg2"/>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0"/>
              </a:rPr>
              <a:t>6</a:t>
            </a:r>
            <a:endParaRPr lang="en-IN" sz="800" b="1" dirty="0">
              <a:latin typeface="Public Sans" pitchFamily="2" charset="0"/>
            </a:endParaRPr>
          </a:p>
        </p:txBody>
      </p:sp>
      <p:sp>
        <p:nvSpPr>
          <p:cNvPr id="13" name="Oval 12">
            <a:extLst>
              <a:ext uri="{FF2B5EF4-FFF2-40B4-BE49-F238E27FC236}">
                <a16:creationId xmlns:a16="http://schemas.microsoft.com/office/drawing/2014/main" id="{636509E1-DECE-E2CC-844A-BBC90A35F9B7}"/>
              </a:ext>
            </a:extLst>
          </p:cNvPr>
          <p:cNvSpPr/>
          <p:nvPr/>
        </p:nvSpPr>
        <p:spPr>
          <a:xfrm>
            <a:off x="4387355" y="4513786"/>
            <a:ext cx="369291" cy="369291"/>
          </a:xfrm>
          <a:prstGeom prst="ellipse">
            <a:avLst/>
          </a:prstGeom>
          <a:solidFill>
            <a:schemeClr val="tx2"/>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0"/>
              </a:rPr>
              <a:t>7</a:t>
            </a:r>
            <a:endParaRPr lang="en-IN" sz="800" b="1" dirty="0">
              <a:latin typeface="Public Sans" pitchFamily="2" charset="0"/>
            </a:endParaRPr>
          </a:p>
        </p:txBody>
      </p:sp>
      <p:sp>
        <p:nvSpPr>
          <p:cNvPr id="22" name="Text Placeholder 16">
            <a:extLst>
              <a:ext uri="{FF2B5EF4-FFF2-40B4-BE49-F238E27FC236}">
                <a16:creationId xmlns:a16="http://schemas.microsoft.com/office/drawing/2014/main" id="{9D7C72AB-DE9B-134F-8E22-84EEA8629918}"/>
              </a:ext>
            </a:extLst>
          </p:cNvPr>
          <p:cNvSpPr>
            <a:spLocks noGrp="1"/>
          </p:cNvSpPr>
          <p:nvPr>
            <p:ph type="body" sz="quarter" idx="15"/>
          </p:nvPr>
        </p:nvSpPr>
        <p:spPr>
          <a:xfrm>
            <a:off x="4940352" y="1505597"/>
            <a:ext cx="3597361"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4" name="Text Placeholder 16">
            <a:extLst>
              <a:ext uri="{FF2B5EF4-FFF2-40B4-BE49-F238E27FC236}">
                <a16:creationId xmlns:a16="http://schemas.microsoft.com/office/drawing/2014/main" id="{A4DD4767-FF0D-4487-394B-BEF8E9047C2F}"/>
              </a:ext>
            </a:extLst>
          </p:cNvPr>
          <p:cNvSpPr>
            <a:spLocks noGrp="1"/>
          </p:cNvSpPr>
          <p:nvPr>
            <p:ph type="body" sz="quarter" idx="17"/>
          </p:nvPr>
        </p:nvSpPr>
        <p:spPr>
          <a:xfrm>
            <a:off x="4940352" y="2718701"/>
            <a:ext cx="3597361"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6" name="Text Placeholder 16">
            <a:extLst>
              <a:ext uri="{FF2B5EF4-FFF2-40B4-BE49-F238E27FC236}">
                <a16:creationId xmlns:a16="http://schemas.microsoft.com/office/drawing/2014/main" id="{B02DFB90-1010-8258-2C29-54E56D3115D8}"/>
              </a:ext>
            </a:extLst>
          </p:cNvPr>
          <p:cNvSpPr>
            <a:spLocks noGrp="1"/>
          </p:cNvSpPr>
          <p:nvPr>
            <p:ph type="body" sz="quarter" idx="19"/>
          </p:nvPr>
        </p:nvSpPr>
        <p:spPr>
          <a:xfrm>
            <a:off x="4940352" y="3931097"/>
            <a:ext cx="3597361"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9" name="Text Placeholder 16">
            <a:extLst>
              <a:ext uri="{FF2B5EF4-FFF2-40B4-BE49-F238E27FC236}">
                <a16:creationId xmlns:a16="http://schemas.microsoft.com/office/drawing/2014/main" id="{E351EBF8-F82B-5C4D-A228-C25DD07A666C}"/>
              </a:ext>
            </a:extLst>
          </p:cNvPr>
          <p:cNvSpPr>
            <a:spLocks noGrp="1"/>
          </p:cNvSpPr>
          <p:nvPr>
            <p:ph type="body" sz="quarter" idx="21"/>
          </p:nvPr>
        </p:nvSpPr>
        <p:spPr>
          <a:xfrm>
            <a:off x="608049" y="899045"/>
            <a:ext cx="3597361" cy="320142"/>
          </a:xfrm>
          <a:prstGeom prst="rect">
            <a:avLst/>
          </a:prstGeom>
        </p:spPr>
        <p:txBody>
          <a:bodyPr anchor="ctr"/>
          <a:lstStyle>
            <a:lvl1pPr algn="r">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0" name="Text Placeholder 16">
            <a:extLst>
              <a:ext uri="{FF2B5EF4-FFF2-40B4-BE49-F238E27FC236}">
                <a16:creationId xmlns:a16="http://schemas.microsoft.com/office/drawing/2014/main" id="{25095617-5294-2BAF-E569-EADBC5DD5223}"/>
              </a:ext>
            </a:extLst>
          </p:cNvPr>
          <p:cNvSpPr>
            <a:spLocks noGrp="1"/>
          </p:cNvSpPr>
          <p:nvPr>
            <p:ph type="body" sz="quarter" idx="22"/>
          </p:nvPr>
        </p:nvSpPr>
        <p:spPr>
          <a:xfrm>
            <a:off x="608049" y="2118232"/>
            <a:ext cx="3597361" cy="320142"/>
          </a:xfrm>
          <a:prstGeom prst="rect">
            <a:avLst/>
          </a:prstGeom>
        </p:spPr>
        <p:txBody>
          <a:bodyPr anchor="ctr"/>
          <a:lstStyle>
            <a:lvl1pPr algn="r">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1" name="Text Placeholder 16">
            <a:extLst>
              <a:ext uri="{FF2B5EF4-FFF2-40B4-BE49-F238E27FC236}">
                <a16:creationId xmlns:a16="http://schemas.microsoft.com/office/drawing/2014/main" id="{9D6188AF-BD07-7F30-3BD9-6F1A3F46C63B}"/>
              </a:ext>
            </a:extLst>
          </p:cNvPr>
          <p:cNvSpPr>
            <a:spLocks noGrp="1"/>
          </p:cNvSpPr>
          <p:nvPr>
            <p:ph type="body" sz="quarter" idx="23"/>
          </p:nvPr>
        </p:nvSpPr>
        <p:spPr>
          <a:xfrm>
            <a:off x="608049" y="3325253"/>
            <a:ext cx="3597361" cy="320142"/>
          </a:xfrm>
          <a:prstGeom prst="rect">
            <a:avLst/>
          </a:prstGeom>
        </p:spPr>
        <p:txBody>
          <a:bodyPr anchor="ctr"/>
          <a:lstStyle>
            <a:lvl1pPr algn="r">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2" name="Text Placeholder 16">
            <a:extLst>
              <a:ext uri="{FF2B5EF4-FFF2-40B4-BE49-F238E27FC236}">
                <a16:creationId xmlns:a16="http://schemas.microsoft.com/office/drawing/2014/main" id="{368C93C2-872A-3F90-2656-7F0AC5DA8013}"/>
              </a:ext>
            </a:extLst>
          </p:cNvPr>
          <p:cNvSpPr>
            <a:spLocks noGrp="1"/>
          </p:cNvSpPr>
          <p:nvPr>
            <p:ph type="body" sz="quarter" idx="24"/>
          </p:nvPr>
        </p:nvSpPr>
        <p:spPr>
          <a:xfrm>
            <a:off x="608049" y="4538360"/>
            <a:ext cx="3597361" cy="320142"/>
          </a:xfrm>
          <a:prstGeom prst="rect">
            <a:avLst/>
          </a:prstGeom>
        </p:spPr>
        <p:txBody>
          <a:bodyPr anchor="ctr"/>
          <a:lstStyle>
            <a:lvl1pPr algn="r">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105818218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cxnSp>
        <p:nvCxnSpPr>
          <p:cNvPr id="4" name="Straight Connector 3">
            <a:extLst>
              <a:ext uri="{FF2B5EF4-FFF2-40B4-BE49-F238E27FC236}">
                <a16:creationId xmlns:a16="http://schemas.microsoft.com/office/drawing/2014/main" id="{DDAAE546-7E55-62A2-6FB0-5CBD3FD8243A}"/>
              </a:ext>
            </a:extLst>
          </p:cNvPr>
          <p:cNvCxnSpPr>
            <a:cxnSpLocks/>
            <a:stCxn id="7" idx="4"/>
          </p:cNvCxnSpPr>
          <p:nvPr userDrawn="1"/>
        </p:nvCxnSpPr>
        <p:spPr>
          <a:xfrm flipH="1">
            <a:off x="4571061" y="1243762"/>
            <a:ext cx="940" cy="3899738"/>
          </a:xfrm>
          <a:prstGeom prst="line">
            <a:avLst/>
          </a:prstGeom>
          <a:ln w="19050">
            <a:solidFill>
              <a:schemeClr val="bg1">
                <a:lumMod val="8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112E4C6A-FC98-BFCE-5141-CD8390EF1F12}"/>
              </a:ext>
            </a:extLst>
          </p:cNvPr>
          <p:cNvSpPr/>
          <p:nvPr/>
        </p:nvSpPr>
        <p:spPr>
          <a:xfrm>
            <a:off x="4387355" y="874471"/>
            <a:ext cx="369291" cy="369291"/>
          </a:xfrm>
          <a:prstGeom prst="ellipse">
            <a:avLst/>
          </a:prstGeom>
          <a:solidFill>
            <a:schemeClr val="tx2"/>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0"/>
              </a:rPr>
              <a:t>1</a:t>
            </a:r>
            <a:endParaRPr lang="en-IN" sz="800" b="1" dirty="0">
              <a:latin typeface="Public Sans" pitchFamily="2" charset="0"/>
            </a:endParaRPr>
          </a:p>
        </p:txBody>
      </p:sp>
      <p:sp>
        <p:nvSpPr>
          <p:cNvPr id="8" name="Oval 7">
            <a:extLst>
              <a:ext uri="{FF2B5EF4-FFF2-40B4-BE49-F238E27FC236}">
                <a16:creationId xmlns:a16="http://schemas.microsoft.com/office/drawing/2014/main" id="{FEEC9005-8ADF-88DA-A3B0-1DA320BB6B34}"/>
              </a:ext>
            </a:extLst>
          </p:cNvPr>
          <p:cNvSpPr/>
          <p:nvPr/>
        </p:nvSpPr>
        <p:spPr>
          <a:xfrm>
            <a:off x="4387355" y="1481023"/>
            <a:ext cx="369291" cy="369291"/>
          </a:xfrm>
          <a:prstGeom prst="ellipse">
            <a:avLst/>
          </a:prstGeom>
          <a:solidFill>
            <a:schemeClr val="accent1"/>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0"/>
              </a:rPr>
              <a:t>2</a:t>
            </a:r>
            <a:endParaRPr lang="en-IN" sz="800" b="1" dirty="0">
              <a:latin typeface="Public Sans" pitchFamily="2" charset="0"/>
            </a:endParaRPr>
          </a:p>
        </p:txBody>
      </p:sp>
      <p:sp>
        <p:nvSpPr>
          <p:cNvPr id="9" name="Oval 8">
            <a:extLst>
              <a:ext uri="{FF2B5EF4-FFF2-40B4-BE49-F238E27FC236}">
                <a16:creationId xmlns:a16="http://schemas.microsoft.com/office/drawing/2014/main" id="{6E307A29-187A-53F2-B326-7D9B66EE0804}"/>
              </a:ext>
            </a:extLst>
          </p:cNvPr>
          <p:cNvSpPr/>
          <p:nvPr/>
        </p:nvSpPr>
        <p:spPr>
          <a:xfrm>
            <a:off x="4387355" y="2087575"/>
            <a:ext cx="369291" cy="369291"/>
          </a:xfrm>
          <a:prstGeom prst="ellipse">
            <a:avLst/>
          </a:prstGeom>
          <a:solidFill>
            <a:schemeClr val="tx2"/>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0"/>
              </a:rPr>
              <a:t>3</a:t>
            </a:r>
            <a:endParaRPr lang="en-IN" sz="800" b="1" dirty="0">
              <a:latin typeface="Public Sans" pitchFamily="2" charset="0"/>
            </a:endParaRPr>
          </a:p>
        </p:txBody>
      </p:sp>
      <p:sp>
        <p:nvSpPr>
          <p:cNvPr id="10" name="Oval 9">
            <a:extLst>
              <a:ext uri="{FF2B5EF4-FFF2-40B4-BE49-F238E27FC236}">
                <a16:creationId xmlns:a16="http://schemas.microsoft.com/office/drawing/2014/main" id="{ACB39B58-C4FE-060D-9A83-223BEC9D53CF}"/>
              </a:ext>
            </a:extLst>
          </p:cNvPr>
          <p:cNvSpPr/>
          <p:nvPr/>
        </p:nvSpPr>
        <p:spPr>
          <a:xfrm>
            <a:off x="4387355" y="2694127"/>
            <a:ext cx="369291" cy="369291"/>
          </a:xfrm>
          <a:prstGeom prst="ellipse">
            <a:avLst/>
          </a:prstGeom>
          <a:solidFill>
            <a:schemeClr val="accent1"/>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0"/>
              </a:rPr>
              <a:t>4</a:t>
            </a:r>
            <a:endParaRPr lang="en-IN" sz="800" b="1" dirty="0">
              <a:latin typeface="Public Sans" pitchFamily="2" charset="0"/>
            </a:endParaRPr>
          </a:p>
        </p:txBody>
      </p:sp>
      <p:sp>
        <p:nvSpPr>
          <p:cNvPr id="11" name="Oval 10">
            <a:extLst>
              <a:ext uri="{FF2B5EF4-FFF2-40B4-BE49-F238E27FC236}">
                <a16:creationId xmlns:a16="http://schemas.microsoft.com/office/drawing/2014/main" id="{157DBF2B-C0CD-994A-15DF-09E13EA21F58}"/>
              </a:ext>
            </a:extLst>
          </p:cNvPr>
          <p:cNvSpPr/>
          <p:nvPr/>
        </p:nvSpPr>
        <p:spPr>
          <a:xfrm>
            <a:off x="4387355" y="3300679"/>
            <a:ext cx="369291" cy="369291"/>
          </a:xfrm>
          <a:prstGeom prst="ellipse">
            <a:avLst/>
          </a:prstGeom>
          <a:solidFill>
            <a:schemeClr val="tx2"/>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0"/>
              </a:rPr>
              <a:t>5</a:t>
            </a:r>
            <a:endParaRPr lang="en-IN" sz="800" b="1" dirty="0">
              <a:latin typeface="Public Sans" pitchFamily="2" charset="0"/>
            </a:endParaRPr>
          </a:p>
        </p:txBody>
      </p:sp>
      <p:sp>
        <p:nvSpPr>
          <p:cNvPr id="12" name="Oval 11">
            <a:extLst>
              <a:ext uri="{FF2B5EF4-FFF2-40B4-BE49-F238E27FC236}">
                <a16:creationId xmlns:a16="http://schemas.microsoft.com/office/drawing/2014/main" id="{5F3AF462-4D0C-C523-A8A0-0FA1594E5BE7}"/>
              </a:ext>
            </a:extLst>
          </p:cNvPr>
          <p:cNvSpPr/>
          <p:nvPr/>
        </p:nvSpPr>
        <p:spPr>
          <a:xfrm>
            <a:off x="4387355" y="3907231"/>
            <a:ext cx="369291" cy="369291"/>
          </a:xfrm>
          <a:prstGeom prst="ellipse">
            <a:avLst/>
          </a:prstGeom>
          <a:solidFill>
            <a:schemeClr val="accent1"/>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0"/>
              </a:rPr>
              <a:t>6</a:t>
            </a:r>
            <a:endParaRPr lang="en-IN" sz="800" b="1" dirty="0">
              <a:latin typeface="Public Sans" pitchFamily="2" charset="0"/>
            </a:endParaRPr>
          </a:p>
        </p:txBody>
      </p:sp>
      <p:sp>
        <p:nvSpPr>
          <p:cNvPr id="13" name="Oval 12">
            <a:extLst>
              <a:ext uri="{FF2B5EF4-FFF2-40B4-BE49-F238E27FC236}">
                <a16:creationId xmlns:a16="http://schemas.microsoft.com/office/drawing/2014/main" id="{636509E1-DECE-E2CC-844A-BBC90A35F9B7}"/>
              </a:ext>
            </a:extLst>
          </p:cNvPr>
          <p:cNvSpPr/>
          <p:nvPr/>
        </p:nvSpPr>
        <p:spPr>
          <a:xfrm>
            <a:off x="4387355" y="4513786"/>
            <a:ext cx="369291" cy="369291"/>
          </a:xfrm>
          <a:prstGeom prst="ellipse">
            <a:avLst/>
          </a:prstGeom>
          <a:solidFill>
            <a:schemeClr val="tx2"/>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0"/>
              </a:rPr>
              <a:t>7</a:t>
            </a:r>
            <a:endParaRPr lang="en-IN" sz="800" b="1" dirty="0">
              <a:latin typeface="Public Sans" pitchFamily="2" charset="0"/>
            </a:endParaRPr>
          </a:p>
        </p:txBody>
      </p:sp>
      <p:sp>
        <p:nvSpPr>
          <p:cNvPr id="22" name="Text Placeholder 16">
            <a:extLst>
              <a:ext uri="{FF2B5EF4-FFF2-40B4-BE49-F238E27FC236}">
                <a16:creationId xmlns:a16="http://schemas.microsoft.com/office/drawing/2014/main" id="{9D7C72AB-DE9B-134F-8E22-84EEA8629918}"/>
              </a:ext>
            </a:extLst>
          </p:cNvPr>
          <p:cNvSpPr>
            <a:spLocks noGrp="1"/>
          </p:cNvSpPr>
          <p:nvPr>
            <p:ph type="body" sz="quarter" idx="15"/>
          </p:nvPr>
        </p:nvSpPr>
        <p:spPr>
          <a:xfrm>
            <a:off x="4940352" y="1505597"/>
            <a:ext cx="3597361"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4" name="Text Placeholder 16">
            <a:extLst>
              <a:ext uri="{FF2B5EF4-FFF2-40B4-BE49-F238E27FC236}">
                <a16:creationId xmlns:a16="http://schemas.microsoft.com/office/drawing/2014/main" id="{A4DD4767-FF0D-4487-394B-BEF8E9047C2F}"/>
              </a:ext>
            </a:extLst>
          </p:cNvPr>
          <p:cNvSpPr>
            <a:spLocks noGrp="1"/>
          </p:cNvSpPr>
          <p:nvPr>
            <p:ph type="body" sz="quarter" idx="17"/>
          </p:nvPr>
        </p:nvSpPr>
        <p:spPr>
          <a:xfrm>
            <a:off x="4940352" y="2718701"/>
            <a:ext cx="3597361"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6" name="Text Placeholder 16">
            <a:extLst>
              <a:ext uri="{FF2B5EF4-FFF2-40B4-BE49-F238E27FC236}">
                <a16:creationId xmlns:a16="http://schemas.microsoft.com/office/drawing/2014/main" id="{B02DFB90-1010-8258-2C29-54E56D3115D8}"/>
              </a:ext>
            </a:extLst>
          </p:cNvPr>
          <p:cNvSpPr>
            <a:spLocks noGrp="1"/>
          </p:cNvSpPr>
          <p:nvPr>
            <p:ph type="body" sz="quarter" idx="19"/>
          </p:nvPr>
        </p:nvSpPr>
        <p:spPr>
          <a:xfrm>
            <a:off x="4940352" y="3931097"/>
            <a:ext cx="3597361"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9" name="Text Placeholder 16">
            <a:extLst>
              <a:ext uri="{FF2B5EF4-FFF2-40B4-BE49-F238E27FC236}">
                <a16:creationId xmlns:a16="http://schemas.microsoft.com/office/drawing/2014/main" id="{E351EBF8-F82B-5C4D-A228-C25DD07A666C}"/>
              </a:ext>
            </a:extLst>
          </p:cNvPr>
          <p:cNvSpPr>
            <a:spLocks noGrp="1"/>
          </p:cNvSpPr>
          <p:nvPr>
            <p:ph type="body" sz="quarter" idx="21"/>
          </p:nvPr>
        </p:nvSpPr>
        <p:spPr>
          <a:xfrm>
            <a:off x="608049" y="899045"/>
            <a:ext cx="3597361" cy="320142"/>
          </a:xfrm>
          <a:prstGeom prst="rect">
            <a:avLst/>
          </a:prstGeom>
        </p:spPr>
        <p:txBody>
          <a:bodyPr anchor="ctr"/>
          <a:lstStyle>
            <a:lvl1pPr algn="r">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0" name="Text Placeholder 16">
            <a:extLst>
              <a:ext uri="{FF2B5EF4-FFF2-40B4-BE49-F238E27FC236}">
                <a16:creationId xmlns:a16="http://schemas.microsoft.com/office/drawing/2014/main" id="{25095617-5294-2BAF-E569-EADBC5DD5223}"/>
              </a:ext>
            </a:extLst>
          </p:cNvPr>
          <p:cNvSpPr>
            <a:spLocks noGrp="1"/>
          </p:cNvSpPr>
          <p:nvPr>
            <p:ph type="body" sz="quarter" idx="22"/>
          </p:nvPr>
        </p:nvSpPr>
        <p:spPr>
          <a:xfrm>
            <a:off x="608049" y="2118232"/>
            <a:ext cx="3597361" cy="320142"/>
          </a:xfrm>
          <a:prstGeom prst="rect">
            <a:avLst/>
          </a:prstGeom>
        </p:spPr>
        <p:txBody>
          <a:bodyPr anchor="ctr"/>
          <a:lstStyle>
            <a:lvl1pPr algn="r">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1" name="Text Placeholder 16">
            <a:extLst>
              <a:ext uri="{FF2B5EF4-FFF2-40B4-BE49-F238E27FC236}">
                <a16:creationId xmlns:a16="http://schemas.microsoft.com/office/drawing/2014/main" id="{9D6188AF-BD07-7F30-3BD9-6F1A3F46C63B}"/>
              </a:ext>
            </a:extLst>
          </p:cNvPr>
          <p:cNvSpPr>
            <a:spLocks noGrp="1"/>
          </p:cNvSpPr>
          <p:nvPr>
            <p:ph type="body" sz="quarter" idx="23"/>
          </p:nvPr>
        </p:nvSpPr>
        <p:spPr>
          <a:xfrm>
            <a:off x="608049" y="3325253"/>
            <a:ext cx="3597361" cy="320142"/>
          </a:xfrm>
          <a:prstGeom prst="rect">
            <a:avLst/>
          </a:prstGeom>
        </p:spPr>
        <p:txBody>
          <a:bodyPr anchor="ctr"/>
          <a:lstStyle>
            <a:lvl1pPr algn="r">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2" name="Text Placeholder 16">
            <a:extLst>
              <a:ext uri="{FF2B5EF4-FFF2-40B4-BE49-F238E27FC236}">
                <a16:creationId xmlns:a16="http://schemas.microsoft.com/office/drawing/2014/main" id="{368C93C2-872A-3F90-2656-7F0AC5DA8013}"/>
              </a:ext>
            </a:extLst>
          </p:cNvPr>
          <p:cNvSpPr>
            <a:spLocks noGrp="1"/>
          </p:cNvSpPr>
          <p:nvPr>
            <p:ph type="body" sz="quarter" idx="24"/>
          </p:nvPr>
        </p:nvSpPr>
        <p:spPr>
          <a:xfrm>
            <a:off x="608049" y="4538360"/>
            <a:ext cx="3597361" cy="320142"/>
          </a:xfrm>
          <a:prstGeom prst="rect">
            <a:avLst/>
          </a:prstGeom>
        </p:spPr>
        <p:txBody>
          <a:bodyPr anchor="ctr"/>
          <a:lstStyle>
            <a:lvl1pPr algn="r">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308577216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4" name="Group 3">
            <a:extLst>
              <a:ext uri="{FF2B5EF4-FFF2-40B4-BE49-F238E27FC236}">
                <a16:creationId xmlns:a16="http://schemas.microsoft.com/office/drawing/2014/main" id="{185C0E43-A351-6E7B-C864-B3CA2D8E2D96}"/>
              </a:ext>
            </a:extLst>
          </p:cNvPr>
          <p:cNvGrpSpPr/>
          <p:nvPr userDrawn="1"/>
        </p:nvGrpSpPr>
        <p:grpSpPr>
          <a:xfrm>
            <a:off x="914091" y="752041"/>
            <a:ext cx="7280306" cy="4126450"/>
            <a:chOff x="556442" y="752041"/>
            <a:chExt cx="7280306" cy="4126450"/>
          </a:xfrm>
        </p:grpSpPr>
        <p:cxnSp>
          <p:nvCxnSpPr>
            <p:cNvPr id="5" name="Connector: Elbow 16">
              <a:extLst>
                <a:ext uri="{FF2B5EF4-FFF2-40B4-BE49-F238E27FC236}">
                  <a16:creationId xmlns:a16="http://schemas.microsoft.com/office/drawing/2014/main" id="{A80B08B9-D517-A361-74AC-EC572B4BA709}"/>
                </a:ext>
              </a:extLst>
            </p:cNvPr>
            <p:cNvCxnSpPr>
              <a:stCxn id="35" idx="6"/>
              <a:endCxn id="16" idx="0"/>
            </p:cNvCxnSpPr>
            <p:nvPr/>
          </p:nvCxnSpPr>
          <p:spPr>
            <a:xfrm flipV="1">
              <a:off x="3133388" y="990015"/>
              <a:ext cx="818351" cy="1825252"/>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 name="Connector: Elbow 18">
              <a:extLst>
                <a:ext uri="{FF2B5EF4-FFF2-40B4-BE49-F238E27FC236}">
                  <a16:creationId xmlns:a16="http://schemas.microsoft.com/office/drawing/2014/main" id="{14E36037-5A3C-82FB-0ACD-9A68DBC43CB7}"/>
                </a:ext>
              </a:extLst>
            </p:cNvPr>
            <p:cNvCxnSpPr>
              <a:stCxn id="35" idx="6"/>
              <a:endCxn id="22" idx="0"/>
            </p:cNvCxnSpPr>
            <p:nvPr/>
          </p:nvCxnSpPr>
          <p:spPr>
            <a:xfrm flipV="1">
              <a:off x="3133388" y="2206239"/>
              <a:ext cx="818349" cy="609028"/>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 name="Connector: Elbow 19">
              <a:extLst>
                <a:ext uri="{FF2B5EF4-FFF2-40B4-BE49-F238E27FC236}">
                  <a16:creationId xmlns:a16="http://schemas.microsoft.com/office/drawing/2014/main" id="{24BEC842-7E3A-9717-183C-DB9152C8CC60}"/>
                </a:ext>
              </a:extLst>
            </p:cNvPr>
            <p:cNvCxnSpPr>
              <a:stCxn id="35" idx="6"/>
              <a:endCxn id="25" idx="0"/>
            </p:cNvCxnSpPr>
            <p:nvPr/>
          </p:nvCxnSpPr>
          <p:spPr>
            <a:xfrm flipV="1">
              <a:off x="3133388" y="2814534"/>
              <a:ext cx="818348" cy="733"/>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 name="Connector: Elbow 20">
              <a:extLst>
                <a:ext uri="{FF2B5EF4-FFF2-40B4-BE49-F238E27FC236}">
                  <a16:creationId xmlns:a16="http://schemas.microsoft.com/office/drawing/2014/main" id="{FF579BEF-AD16-1A86-CCA0-3ADE5EDD8D19}"/>
                </a:ext>
              </a:extLst>
            </p:cNvPr>
            <p:cNvCxnSpPr>
              <a:stCxn id="35" idx="6"/>
              <a:endCxn id="34" idx="0"/>
            </p:cNvCxnSpPr>
            <p:nvPr/>
          </p:nvCxnSpPr>
          <p:spPr>
            <a:xfrm>
              <a:off x="3133388" y="2815267"/>
              <a:ext cx="818345" cy="1824883"/>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 name="Connector: Elbow 21">
              <a:extLst>
                <a:ext uri="{FF2B5EF4-FFF2-40B4-BE49-F238E27FC236}">
                  <a16:creationId xmlns:a16="http://schemas.microsoft.com/office/drawing/2014/main" id="{346EC580-8D16-A04D-F463-D87BA10FD168}"/>
                </a:ext>
              </a:extLst>
            </p:cNvPr>
            <p:cNvCxnSpPr>
              <a:stCxn id="35" idx="6"/>
              <a:endCxn id="31" idx="0"/>
            </p:cNvCxnSpPr>
            <p:nvPr/>
          </p:nvCxnSpPr>
          <p:spPr>
            <a:xfrm>
              <a:off x="3133388" y="2815267"/>
              <a:ext cx="818346" cy="1216223"/>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Connector: Elbow 26">
              <a:extLst>
                <a:ext uri="{FF2B5EF4-FFF2-40B4-BE49-F238E27FC236}">
                  <a16:creationId xmlns:a16="http://schemas.microsoft.com/office/drawing/2014/main" id="{B170FC1D-5771-591B-B999-0425A66ADD68}"/>
                </a:ext>
              </a:extLst>
            </p:cNvPr>
            <p:cNvCxnSpPr>
              <a:stCxn id="35" idx="6"/>
              <a:endCxn id="28" idx="0"/>
            </p:cNvCxnSpPr>
            <p:nvPr/>
          </p:nvCxnSpPr>
          <p:spPr>
            <a:xfrm>
              <a:off x="3133388" y="2815267"/>
              <a:ext cx="818347" cy="607684"/>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Connector: Elbow 27">
              <a:extLst>
                <a:ext uri="{FF2B5EF4-FFF2-40B4-BE49-F238E27FC236}">
                  <a16:creationId xmlns:a16="http://schemas.microsoft.com/office/drawing/2014/main" id="{B326F413-54BC-600C-5DD9-C028208B5A49}"/>
                </a:ext>
              </a:extLst>
            </p:cNvPr>
            <p:cNvCxnSpPr>
              <a:stCxn id="35" idx="6"/>
              <a:endCxn id="19" idx="0"/>
            </p:cNvCxnSpPr>
            <p:nvPr/>
          </p:nvCxnSpPr>
          <p:spPr>
            <a:xfrm flipV="1">
              <a:off x="3133388" y="1598066"/>
              <a:ext cx="818350" cy="1217201"/>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835472F3-6AAA-9442-47D7-8D34BCDB16AD}"/>
                </a:ext>
              </a:extLst>
            </p:cNvPr>
            <p:cNvGrpSpPr/>
            <p:nvPr/>
          </p:nvGrpSpPr>
          <p:grpSpPr>
            <a:xfrm>
              <a:off x="556442" y="1526794"/>
              <a:ext cx="2576946" cy="2576946"/>
              <a:chOff x="941492" y="1686560"/>
              <a:chExt cx="1876213" cy="1876213"/>
            </a:xfrm>
            <a:effectLst>
              <a:outerShdw blurRad="50800" dist="38100" dir="2700000" algn="tl" rotWithShape="0">
                <a:prstClr val="black">
                  <a:alpha val="40000"/>
                </a:prstClr>
              </a:outerShdw>
            </a:effectLst>
          </p:grpSpPr>
          <p:sp>
            <p:nvSpPr>
              <p:cNvPr id="35" name="Oval 34">
                <a:extLst>
                  <a:ext uri="{FF2B5EF4-FFF2-40B4-BE49-F238E27FC236}">
                    <a16:creationId xmlns:a16="http://schemas.microsoft.com/office/drawing/2014/main" id="{B92A4C42-6D5E-DB1A-E86A-5968DFAFEB7F}"/>
                  </a:ext>
                </a:extLst>
              </p:cNvPr>
              <p:cNvSpPr/>
              <p:nvPr/>
            </p:nvSpPr>
            <p:spPr>
              <a:xfrm>
                <a:off x="941492" y="1686560"/>
                <a:ext cx="1876213" cy="1876213"/>
              </a:xfrm>
              <a:prstGeom prst="ellipse">
                <a:avLst/>
              </a:prstGeom>
              <a:solidFill>
                <a:schemeClr val="bg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36" name="Oval 35">
                <a:extLst>
                  <a:ext uri="{FF2B5EF4-FFF2-40B4-BE49-F238E27FC236}">
                    <a16:creationId xmlns:a16="http://schemas.microsoft.com/office/drawing/2014/main" id="{4B993D3E-2627-C832-C4AA-8B3103254D2F}"/>
                  </a:ext>
                </a:extLst>
              </p:cNvPr>
              <p:cNvSpPr/>
              <p:nvPr/>
            </p:nvSpPr>
            <p:spPr>
              <a:xfrm>
                <a:off x="1074172" y="1819240"/>
                <a:ext cx="1610853" cy="1610853"/>
              </a:xfrm>
              <a:prstGeom prst="ellipse">
                <a:avLst/>
              </a:prstGeom>
              <a:solidFill>
                <a:schemeClr val="bg1">
                  <a:lumMod val="95000"/>
                </a:schemeClr>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sp>
          <p:nvSpPr>
            <p:cNvPr id="14" name="Rectangle 13">
              <a:extLst>
                <a:ext uri="{FF2B5EF4-FFF2-40B4-BE49-F238E27FC236}">
                  <a16:creationId xmlns:a16="http://schemas.microsoft.com/office/drawing/2014/main" id="{81A9967A-BC3F-9802-74CA-8B3C0BFD26C3}"/>
                </a:ext>
              </a:extLst>
            </p:cNvPr>
            <p:cNvSpPr/>
            <p:nvPr/>
          </p:nvSpPr>
          <p:spPr>
            <a:xfrm>
              <a:off x="4529278" y="752041"/>
              <a:ext cx="3307470" cy="47594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15" name="Rectangle 14">
              <a:extLst>
                <a:ext uri="{FF2B5EF4-FFF2-40B4-BE49-F238E27FC236}">
                  <a16:creationId xmlns:a16="http://schemas.microsoft.com/office/drawing/2014/main" id="{D2A9F1AD-6C3A-0022-A8AF-D385EC1B9259}"/>
                </a:ext>
              </a:extLst>
            </p:cNvPr>
            <p:cNvSpPr/>
            <p:nvPr/>
          </p:nvSpPr>
          <p:spPr>
            <a:xfrm>
              <a:off x="4076310" y="752041"/>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0"/>
                </a:rPr>
                <a:t>01</a:t>
              </a:r>
              <a:endParaRPr lang="en-IN" sz="1200" i="1" dirty="0">
                <a:solidFill>
                  <a:schemeClr val="tx1"/>
                </a:solidFill>
                <a:latin typeface="Public Sans" pitchFamily="2" charset="0"/>
              </a:endParaRPr>
            </a:p>
          </p:txBody>
        </p:sp>
        <p:sp>
          <p:nvSpPr>
            <p:cNvPr id="16" name="Isosceles Triangle 62">
              <a:extLst>
                <a:ext uri="{FF2B5EF4-FFF2-40B4-BE49-F238E27FC236}">
                  <a16:creationId xmlns:a16="http://schemas.microsoft.com/office/drawing/2014/main" id="{9DBBB159-9AEC-30E1-A26C-CFA6144FA73E}"/>
                </a:ext>
              </a:extLst>
            </p:cNvPr>
            <p:cNvSpPr/>
            <p:nvPr/>
          </p:nvSpPr>
          <p:spPr>
            <a:xfrm rot="16200000">
              <a:off x="3941773" y="927732"/>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7" name="Rectangle 16">
              <a:extLst>
                <a:ext uri="{FF2B5EF4-FFF2-40B4-BE49-F238E27FC236}">
                  <a16:creationId xmlns:a16="http://schemas.microsoft.com/office/drawing/2014/main" id="{EA889510-DAFB-94C7-E322-BF56C2963E2C}"/>
                </a:ext>
              </a:extLst>
            </p:cNvPr>
            <p:cNvSpPr/>
            <p:nvPr/>
          </p:nvSpPr>
          <p:spPr>
            <a:xfrm>
              <a:off x="4529278" y="1360153"/>
              <a:ext cx="3307470" cy="47594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18" name="Rectangle 17">
              <a:extLst>
                <a:ext uri="{FF2B5EF4-FFF2-40B4-BE49-F238E27FC236}">
                  <a16:creationId xmlns:a16="http://schemas.microsoft.com/office/drawing/2014/main" id="{8753D69D-99D2-0DBE-223F-4D51F9B988BC}"/>
                </a:ext>
              </a:extLst>
            </p:cNvPr>
            <p:cNvSpPr/>
            <p:nvPr/>
          </p:nvSpPr>
          <p:spPr>
            <a:xfrm>
              <a:off x="4076309" y="1360031"/>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0"/>
                </a:rPr>
                <a:t>02</a:t>
              </a:r>
              <a:endParaRPr lang="en-IN" sz="1200" i="1" dirty="0">
                <a:solidFill>
                  <a:schemeClr val="tx1"/>
                </a:solidFill>
                <a:latin typeface="Public Sans" pitchFamily="2" charset="0"/>
              </a:endParaRPr>
            </a:p>
          </p:txBody>
        </p:sp>
        <p:sp>
          <p:nvSpPr>
            <p:cNvPr id="19" name="Isosceles Triangle 58">
              <a:extLst>
                <a:ext uri="{FF2B5EF4-FFF2-40B4-BE49-F238E27FC236}">
                  <a16:creationId xmlns:a16="http://schemas.microsoft.com/office/drawing/2014/main" id="{133A0880-2B20-1886-3ACC-4F7ED2252A29}"/>
                </a:ext>
              </a:extLst>
            </p:cNvPr>
            <p:cNvSpPr/>
            <p:nvPr/>
          </p:nvSpPr>
          <p:spPr>
            <a:xfrm rot="16200000">
              <a:off x="3941772" y="1535783"/>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0" name="Rectangle 19">
              <a:extLst>
                <a:ext uri="{FF2B5EF4-FFF2-40B4-BE49-F238E27FC236}">
                  <a16:creationId xmlns:a16="http://schemas.microsoft.com/office/drawing/2014/main" id="{D17E9A54-8C3C-7F4E-E4EC-403020797764}"/>
                </a:ext>
              </a:extLst>
            </p:cNvPr>
            <p:cNvSpPr/>
            <p:nvPr/>
          </p:nvSpPr>
          <p:spPr>
            <a:xfrm>
              <a:off x="4529278" y="1968387"/>
              <a:ext cx="3307470" cy="47594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21" name="Rectangle 20">
              <a:extLst>
                <a:ext uri="{FF2B5EF4-FFF2-40B4-BE49-F238E27FC236}">
                  <a16:creationId xmlns:a16="http://schemas.microsoft.com/office/drawing/2014/main" id="{30F103E3-6571-8963-AC91-5A5B17895D20}"/>
                </a:ext>
              </a:extLst>
            </p:cNvPr>
            <p:cNvSpPr/>
            <p:nvPr/>
          </p:nvSpPr>
          <p:spPr>
            <a:xfrm>
              <a:off x="4076308" y="1968143"/>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0"/>
                </a:rPr>
                <a:t>03</a:t>
              </a:r>
              <a:endParaRPr lang="en-IN" sz="1200" i="1" dirty="0">
                <a:solidFill>
                  <a:schemeClr val="tx1"/>
                </a:solidFill>
                <a:latin typeface="Public Sans" pitchFamily="2" charset="0"/>
              </a:endParaRPr>
            </a:p>
          </p:txBody>
        </p:sp>
        <p:sp>
          <p:nvSpPr>
            <p:cNvPr id="22" name="Isosceles Triangle 54">
              <a:extLst>
                <a:ext uri="{FF2B5EF4-FFF2-40B4-BE49-F238E27FC236}">
                  <a16:creationId xmlns:a16="http://schemas.microsoft.com/office/drawing/2014/main" id="{CF673233-0315-81ED-BDB8-25F70C65E323}"/>
                </a:ext>
              </a:extLst>
            </p:cNvPr>
            <p:cNvSpPr/>
            <p:nvPr/>
          </p:nvSpPr>
          <p:spPr>
            <a:xfrm rot="16200000">
              <a:off x="3941771" y="2143956"/>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3" name="Rectangle 22">
              <a:extLst>
                <a:ext uri="{FF2B5EF4-FFF2-40B4-BE49-F238E27FC236}">
                  <a16:creationId xmlns:a16="http://schemas.microsoft.com/office/drawing/2014/main" id="{A27FB765-54A0-FC75-4F41-9CBB25A9ACFE}"/>
                </a:ext>
              </a:extLst>
            </p:cNvPr>
            <p:cNvSpPr/>
            <p:nvPr/>
          </p:nvSpPr>
          <p:spPr>
            <a:xfrm>
              <a:off x="4529278" y="2576743"/>
              <a:ext cx="3307470" cy="47594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24" name="Rectangle 23">
              <a:extLst>
                <a:ext uri="{FF2B5EF4-FFF2-40B4-BE49-F238E27FC236}">
                  <a16:creationId xmlns:a16="http://schemas.microsoft.com/office/drawing/2014/main" id="{4BBE77EC-45EF-27DF-9E82-50B16D543ECE}"/>
                </a:ext>
              </a:extLst>
            </p:cNvPr>
            <p:cNvSpPr/>
            <p:nvPr/>
          </p:nvSpPr>
          <p:spPr>
            <a:xfrm>
              <a:off x="4076307" y="2576377"/>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0"/>
                </a:rPr>
                <a:t>04</a:t>
              </a:r>
              <a:endParaRPr lang="en-IN" sz="1200" i="1" dirty="0">
                <a:solidFill>
                  <a:schemeClr val="tx1"/>
                </a:solidFill>
                <a:latin typeface="Public Sans" pitchFamily="2" charset="0"/>
              </a:endParaRPr>
            </a:p>
          </p:txBody>
        </p:sp>
        <p:sp>
          <p:nvSpPr>
            <p:cNvPr id="25" name="Isosceles Triangle 50">
              <a:extLst>
                <a:ext uri="{FF2B5EF4-FFF2-40B4-BE49-F238E27FC236}">
                  <a16:creationId xmlns:a16="http://schemas.microsoft.com/office/drawing/2014/main" id="{7755B1D8-3CF2-7B3F-1F43-DC80E13F8110}"/>
                </a:ext>
              </a:extLst>
            </p:cNvPr>
            <p:cNvSpPr/>
            <p:nvPr/>
          </p:nvSpPr>
          <p:spPr>
            <a:xfrm rot="16200000">
              <a:off x="3941770" y="2752251"/>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6" name="Rectangle 25">
              <a:extLst>
                <a:ext uri="{FF2B5EF4-FFF2-40B4-BE49-F238E27FC236}">
                  <a16:creationId xmlns:a16="http://schemas.microsoft.com/office/drawing/2014/main" id="{74451244-05A8-BB92-CB60-EA10810A2599}"/>
                </a:ext>
              </a:extLst>
            </p:cNvPr>
            <p:cNvSpPr/>
            <p:nvPr/>
          </p:nvSpPr>
          <p:spPr>
            <a:xfrm>
              <a:off x="4529278" y="3185221"/>
              <a:ext cx="3307470" cy="47594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27" name="Rectangle 26">
              <a:extLst>
                <a:ext uri="{FF2B5EF4-FFF2-40B4-BE49-F238E27FC236}">
                  <a16:creationId xmlns:a16="http://schemas.microsoft.com/office/drawing/2014/main" id="{FAB3BCB6-9A08-AB9D-FDD1-5886E8F82BFD}"/>
                </a:ext>
              </a:extLst>
            </p:cNvPr>
            <p:cNvSpPr/>
            <p:nvPr/>
          </p:nvSpPr>
          <p:spPr>
            <a:xfrm>
              <a:off x="4076306" y="3184733"/>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0"/>
                </a:rPr>
                <a:t>05</a:t>
              </a:r>
              <a:endParaRPr lang="en-IN" sz="1200" i="1" dirty="0">
                <a:solidFill>
                  <a:schemeClr val="tx1"/>
                </a:solidFill>
                <a:latin typeface="Public Sans" pitchFamily="2" charset="0"/>
              </a:endParaRPr>
            </a:p>
          </p:txBody>
        </p:sp>
        <p:sp>
          <p:nvSpPr>
            <p:cNvPr id="28" name="Isosceles Triangle 46">
              <a:extLst>
                <a:ext uri="{FF2B5EF4-FFF2-40B4-BE49-F238E27FC236}">
                  <a16:creationId xmlns:a16="http://schemas.microsoft.com/office/drawing/2014/main" id="{EF0A0986-C296-1C6C-7103-AB08C75168CB}"/>
                </a:ext>
              </a:extLst>
            </p:cNvPr>
            <p:cNvSpPr/>
            <p:nvPr/>
          </p:nvSpPr>
          <p:spPr>
            <a:xfrm rot="16200000">
              <a:off x="3941769" y="3360668"/>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9" name="Rectangle 28">
              <a:extLst>
                <a:ext uri="{FF2B5EF4-FFF2-40B4-BE49-F238E27FC236}">
                  <a16:creationId xmlns:a16="http://schemas.microsoft.com/office/drawing/2014/main" id="{F4F86B68-CC2D-ABD4-9842-3331B8ABC72D}"/>
                </a:ext>
              </a:extLst>
            </p:cNvPr>
            <p:cNvSpPr/>
            <p:nvPr/>
          </p:nvSpPr>
          <p:spPr>
            <a:xfrm>
              <a:off x="4529278" y="3793821"/>
              <a:ext cx="3307470" cy="47594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30" name="Rectangle 29">
              <a:extLst>
                <a:ext uri="{FF2B5EF4-FFF2-40B4-BE49-F238E27FC236}">
                  <a16:creationId xmlns:a16="http://schemas.microsoft.com/office/drawing/2014/main" id="{74CAE6EF-CBB6-3B54-DC11-3407771FABE9}"/>
                </a:ext>
              </a:extLst>
            </p:cNvPr>
            <p:cNvSpPr/>
            <p:nvPr/>
          </p:nvSpPr>
          <p:spPr>
            <a:xfrm>
              <a:off x="4076305" y="3793211"/>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0"/>
                </a:rPr>
                <a:t>06</a:t>
              </a:r>
              <a:endParaRPr lang="en-IN" sz="1200" i="1" dirty="0">
                <a:solidFill>
                  <a:schemeClr val="tx1"/>
                </a:solidFill>
                <a:latin typeface="Public Sans" pitchFamily="2" charset="0"/>
              </a:endParaRPr>
            </a:p>
          </p:txBody>
        </p:sp>
        <p:sp>
          <p:nvSpPr>
            <p:cNvPr id="31" name="Isosceles Triangle 42">
              <a:extLst>
                <a:ext uri="{FF2B5EF4-FFF2-40B4-BE49-F238E27FC236}">
                  <a16:creationId xmlns:a16="http://schemas.microsoft.com/office/drawing/2014/main" id="{2F17C341-257A-1FD3-2308-812C8F591142}"/>
                </a:ext>
              </a:extLst>
            </p:cNvPr>
            <p:cNvSpPr/>
            <p:nvPr/>
          </p:nvSpPr>
          <p:spPr>
            <a:xfrm rot="16200000">
              <a:off x="3941768" y="3969207"/>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32" name="Rectangle 31">
              <a:extLst>
                <a:ext uri="{FF2B5EF4-FFF2-40B4-BE49-F238E27FC236}">
                  <a16:creationId xmlns:a16="http://schemas.microsoft.com/office/drawing/2014/main" id="{392989F0-F242-D186-43DA-EE6F3EC84AB1}"/>
                </a:ext>
              </a:extLst>
            </p:cNvPr>
            <p:cNvSpPr/>
            <p:nvPr/>
          </p:nvSpPr>
          <p:spPr>
            <a:xfrm>
              <a:off x="4529278" y="4402542"/>
              <a:ext cx="3307470" cy="47594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33" name="Rectangle 32">
              <a:extLst>
                <a:ext uri="{FF2B5EF4-FFF2-40B4-BE49-F238E27FC236}">
                  <a16:creationId xmlns:a16="http://schemas.microsoft.com/office/drawing/2014/main" id="{7AF7F74F-4BA8-62F2-C8A3-8DEF2923E2B1}"/>
                </a:ext>
              </a:extLst>
            </p:cNvPr>
            <p:cNvSpPr/>
            <p:nvPr/>
          </p:nvSpPr>
          <p:spPr>
            <a:xfrm>
              <a:off x="4076304" y="4401810"/>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0"/>
                </a:rPr>
                <a:t>07</a:t>
              </a:r>
              <a:endParaRPr lang="en-IN" sz="1200" i="1" dirty="0">
                <a:solidFill>
                  <a:schemeClr val="tx1"/>
                </a:solidFill>
                <a:latin typeface="Public Sans" pitchFamily="2" charset="0"/>
              </a:endParaRPr>
            </a:p>
          </p:txBody>
        </p:sp>
        <p:sp>
          <p:nvSpPr>
            <p:cNvPr id="34" name="Isosceles Triangle 38">
              <a:extLst>
                <a:ext uri="{FF2B5EF4-FFF2-40B4-BE49-F238E27FC236}">
                  <a16:creationId xmlns:a16="http://schemas.microsoft.com/office/drawing/2014/main" id="{F5A905EB-DE8A-4E2B-3955-34D142F024DE}"/>
                </a:ext>
              </a:extLst>
            </p:cNvPr>
            <p:cNvSpPr/>
            <p:nvPr/>
          </p:nvSpPr>
          <p:spPr>
            <a:xfrm rot="16200000">
              <a:off x="3941767" y="4577867"/>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sp>
        <p:nvSpPr>
          <p:cNvPr id="37" name="Text Placeholder 16">
            <a:extLst>
              <a:ext uri="{FF2B5EF4-FFF2-40B4-BE49-F238E27FC236}">
                <a16:creationId xmlns:a16="http://schemas.microsoft.com/office/drawing/2014/main" id="{07820EAB-4D86-5713-347E-BCF4E01DD4D3}"/>
              </a:ext>
            </a:extLst>
          </p:cNvPr>
          <p:cNvSpPr>
            <a:spLocks noGrp="1"/>
          </p:cNvSpPr>
          <p:nvPr>
            <p:ph type="body" sz="quarter" idx="14"/>
          </p:nvPr>
        </p:nvSpPr>
        <p:spPr>
          <a:xfrm>
            <a:off x="1345189" y="2654219"/>
            <a:ext cx="1714750" cy="320142"/>
          </a:xfrm>
          <a:prstGeom prst="rect">
            <a:avLst/>
          </a:prstGeom>
        </p:spPr>
        <p:txBody>
          <a:bodyPr anchor="ct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8" name="Google Shape;229;p68">
            <a:extLst>
              <a:ext uri="{FF2B5EF4-FFF2-40B4-BE49-F238E27FC236}">
                <a16:creationId xmlns:a16="http://schemas.microsoft.com/office/drawing/2014/main" id="{33A4254F-0135-9C21-127D-FB5266E3597F}"/>
              </a:ext>
            </a:extLst>
          </p:cNvPr>
          <p:cNvSpPr txBox="1">
            <a:spLocks noGrp="1"/>
          </p:cNvSpPr>
          <p:nvPr>
            <p:ph type="body" idx="3"/>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39" name="Google Shape;229;p68">
            <a:extLst>
              <a:ext uri="{FF2B5EF4-FFF2-40B4-BE49-F238E27FC236}">
                <a16:creationId xmlns:a16="http://schemas.microsoft.com/office/drawing/2014/main" id="{C98711E8-DAD9-3C10-C4DE-393E705DE7A3}"/>
              </a:ext>
            </a:extLst>
          </p:cNvPr>
          <p:cNvSpPr txBox="1">
            <a:spLocks noGrp="1"/>
          </p:cNvSpPr>
          <p:nvPr>
            <p:ph type="body" idx="15"/>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40" name="Google Shape;229;p68">
            <a:extLst>
              <a:ext uri="{FF2B5EF4-FFF2-40B4-BE49-F238E27FC236}">
                <a16:creationId xmlns:a16="http://schemas.microsoft.com/office/drawing/2014/main" id="{DC84AA33-B009-F00D-D9D9-F6F6643A4314}"/>
              </a:ext>
            </a:extLst>
          </p:cNvPr>
          <p:cNvSpPr txBox="1">
            <a:spLocks noGrp="1"/>
          </p:cNvSpPr>
          <p:nvPr>
            <p:ph type="body" idx="16"/>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41" name="Google Shape;229;p68">
            <a:extLst>
              <a:ext uri="{FF2B5EF4-FFF2-40B4-BE49-F238E27FC236}">
                <a16:creationId xmlns:a16="http://schemas.microsoft.com/office/drawing/2014/main" id="{18D15040-FD19-A102-A500-5B1394D21706}"/>
              </a:ext>
            </a:extLst>
          </p:cNvPr>
          <p:cNvSpPr txBox="1">
            <a:spLocks noGrp="1"/>
          </p:cNvSpPr>
          <p:nvPr>
            <p:ph type="body" idx="17"/>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42" name="Google Shape;229;p68">
            <a:extLst>
              <a:ext uri="{FF2B5EF4-FFF2-40B4-BE49-F238E27FC236}">
                <a16:creationId xmlns:a16="http://schemas.microsoft.com/office/drawing/2014/main" id="{E99E6E49-5BC8-BFA5-AD5E-AC748CC272ED}"/>
              </a:ext>
            </a:extLst>
          </p:cNvPr>
          <p:cNvSpPr txBox="1">
            <a:spLocks noGrp="1"/>
          </p:cNvSpPr>
          <p:nvPr>
            <p:ph type="body" idx="18"/>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43" name="Google Shape;229;p68">
            <a:extLst>
              <a:ext uri="{FF2B5EF4-FFF2-40B4-BE49-F238E27FC236}">
                <a16:creationId xmlns:a16="http://schemas.microsoft.com/office/drawing/2014/main" id="{B4BC8C34-2D48-BFD0-CB6C-6C3F0DE7172D}"/>
              </a:ext>
            </a:extLst>
          </p:cNvPr>
          <p:cNvSpPr txBox="1">
            <a:spLocks noGrp="1"/>
          </p:cNvSpPr>
          <p:nvPr>
            <p:ph type="body" idx="19"/>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44" name="Google Shape;229;p68">
            <a:extLst>
              <a:ext uri="{FF2B5EF4-FFF2-40B4-BE49-F238E27FC236}">
                <a16:creationId xmlns:a16="http://schemas.microsoft.com/office/drawing/2014/main" id="{10CC7EF9-0B02-618E-CE05-F2BECDBB6633}"/>
              </a:ext>
            </a:extLst>
          </p:cNvPr>
          <p:cNvSpPr txBox="1">
            <a:spLocks noGrp="1"/>
          </p:cNvSpPr>
          <p:nvPr>
            <p:ph type="body" idx="20"/>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37537979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reserve="1" userDrawn="1">
  <p:cSld name="Contents">
    <p:spTree>
      <p:nvGrpSpPr>
        <p:cNvPr id="1" name="Shape 37"/>
        <p:cNvGrpSpPr/>
        <p:nvPr/>
      </p:nvGrpSpPr>
      <p:grpSpPr>
        <a:xfrm>
          <a:off x="0" y="0"/>
          <a:ext cx="0" cy="0"/>
          <a:chOff x="0" y="0"/>
          <a:chExt cx="0" cy="0"/>
        </a:xfrm>
      </p:grpSpPr>
      <p:grpSp>
        <p:nvGrpSpPr>
          <p:cNvPr id="5" name="Google Shape;37;p34">
            <a:extLst>
              <a:ext uri="{FF2B5EF4-FFF2-40B4-BE49-F238E27FC236}">
                <a16:creationId xmlns:a16="http://schemas.microsoft.com/office/drawing/2014/main" id="{386A36D8-DBAF-C6E4-CBD1-C6F6C150C425}"/>
              </a:ext>
            </a:extLst>
          </p:cNvPr>
          <p:cNvGrpSpPr/>
          <p:nvPr userDrawn="1"/>
        </p:nvGrpSpPr>
        <p:grpSpPr>
          <a:xfrm>
            <a:off x="0" y="1"/>
            <a:ext cx="9143999" cy="5143499"/>
            <a:chOff x="0" y="1"/>
            <a:chExt cx="9144000" cy="5143500"/>
          </a:xfrm>
        </p:grpSpPr>
        <p:sp>
          <p:nvSpPr>
            <p:cNvPr id="6" name="Google Shape;38;p34">
              <a:extLst>
                <a:ext uri="{FF2B5EF4-FFF2-40B4-BE49-F238E27FC236}">
                  <a16:creationId xmlns:a16="http://schemas.microsoft.com/office/drawing/2014/main" id="{DE7575D0-D561-F0D4-7DC6-8C0252C10B92}"/>
                </a:ext>
              </a:extLst>
            </p:cNvPr>
            <p:cNvSpPr/>
            <p:nvPr/>
          </p:nvSpPr>
          <p:spPr>
            <a:xfrm>
              <a:off x="0" y="1"/>
              <a:ext cx="9144000" cy="5143500"/>
            </a:xfrm>
            <a:prstGeom prst="rect">
              <a:avLst/>
            </a:prstGeom>
            <a:solidFill>
              <a:srgbClr val="F2F2F2">
                <a:alpha val="95294"/>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7" name="Google Shape;39;p34" descr="A group of people in clothing&#10;&#10;Description automatically generated with medium confidence">
              <a:extLst>
                <a:ext uri="{FF2B5EF4-FFF2-40B4-BE49-F238E27FC236}">
                  <a16:creationId xmlns:a16="http://schemas.microsoft.com/office/drawing/2014/main" id="{EF703D68-02B2-684B-D631-2A4FE41D0615}"/>
                </a:ext>
              </a:extLst>
            </p:cNvPr>
            <p:cNvPicPr preferRelativeResize="0"/>
            <p:nvPr/>
          </p:nvPicPr>
          <p:blipFill rotWithShape="1">
            <a:blip r:embed="rId2">
              <a:alphaModFix/>
            </a:blip>
            <a:srcRect/>
            <a:stretch/>
          </p:blipFill>
          <p:spPr>
            <a:xfrm>
              <a:off x="2113280" y="456352"/>
              <a:ext cx="7030720" cy="4687147"/>
            </a:xfrm>
            <a:prstGeom prst="rect">
              <a:avLst/>
            </a:prstGeom>
            <a:noFill/>
            <a:ln>
              <a:noFill/>
            </a:ln>
          </p:spPr>
        </p:pic>
      </p:grpSp>
      <p:pic>
        <p:nvPicPr>
          <p:cNvPr id="8" name="Google Shape;40;p34" descr="Shape&#10;&#10;Description automatically generated with low confidence">
            <a:extLst>
              <a:ext uri="{FF2B5EF4-FFF2-40B4-BE49-F238E27FC236}">
                <a16:creationId xmlns:a16="http://schemas.microsoft.com/office/drawing/2014/main" id="{C235E671-CC63-377A-D442-BB5BBCEBF5DC}"/>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sp>
        <p:nvSpPr>
          <p:cNvPr id="12" name="Google Shape;42;p34">
            <a:extLst>
              <a:ext uri="{FF2B5EF4-FFF2-40B4-BE49-F238E27FC236}">
                <a16:creationId xmlns:a16="http://schemas.microsoft.com/office/drawing/2014/main" id="{014ED528-B71A-CBC0-8AF5-4C3854523439}"/>
              </a:ext>
            </a:extLst>
          </p:cNvPr>
          <p:cNvSpPr txBox="1">
            <a:spLocks noGrp="1"/>
          </p:cNvSpPr>
          <p:nvPr>
            <p:ph type="body" idx="10"/>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dk1"/>
              </a:buClr>
              <a:buSzPts val="1400"/>
              <a:buFont typeface="Wingdings" pitchFamily="2" charset="2"/>
              <a:buChar char="§"/>
              <a:defRPr sz="14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2" name="Google Shape;41;p34">
            <a:extLst>
              <a:ext uri="{FF2B5EF4-FFF2-40B4-BE49-F238E27FC236}">
                <a16:creationId xmlns:a16="http://schemas.microsoft.com/office/drawing/2014/main" id="{84954CBC-DF40-C190-460E-864E790259D2}"/>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6B01F36F-D55A-3B85-562A-9475A47D3186}"/>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302955105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4" name="Group 3">
            <a:extLst>
              <a:ext uri="{FF2B5EF4-FFF2-40B4-BE49-F238E27FC236}">
                <a16:creationId xmlns:a16="http://schemas.microsoft.com/office/drawing/2014/main" id="{185C0E43-A351-6E7B-C864-B3CA2D8E2D96}"/>
              </a:ext>
            </a:extLst>
          </p:cNvPr>
          <p:cNvGrpSpPr/>
          <p:nvPr userDrawn="1"/>
        </p:nvGrpSpPr>
        <p:grpSpPr>
          <a:xfrm>
            <a:off x="914091" y="752041"/>
            <a:ext cx="7280306" cy="4126450"/>
            <a:chOff x="556442" y="752041"/>
            <a:chExt cx="7280306" cy="4126450"/>
          </a:xfrm>
        </p:grpSpPr>
        <p:cxnSp>
          <p:nvCxnSpPr>
            <p:cNvPr id="5" name="Connector: Elbow 16">
              <a:extLst>
                <a:ext uri="{FF2B5EF4-FFF2-40B4-BE49-F238E27FC236}">
                  <a16:creationId xmlns:a16="http://schemas.microsoft.com/office/drawing/2014/main" id="{A80B08B9-D517-A361-74AC-EC572B4BA709}"/>
                </a:ext>
              </a:extLst>
            </p:cNvPr>
            <p:cNvCxnSpPr>
              <a:stCxn id="35" idx="6"/>
              <a:endCxn id="16" idx="0"/>
            </p:cNvCxnSpPr>
            <p:nvPr/>
          </p:nvCxnSpPr>
          <p:spPr>
            <a:xfrm flipV="1">
              <a:off x="3133388" y="990015"/>
              <a:ext cx="818351" cy="1825252"/>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 name="Connector: Elbow 18">
              <a:extLst>
                <a:ext uri="{FF2B5EF4-FFF2-40B4-BE49-F238E27FC236}">
                  <a16:creationId xmlns:a16="http://schemas.microsoft.com/office/drawing/2014/main" id="{14E36037-5A3C-82FB-0ACD-9A68DBC43CB7}"/>
                </a:ext>
              </a:extLst>
            </p:cNvPr>
            <p:cNvCxnSpPr>
              <a:stCxn id="35" idx="6"/>
              <a:endCxn id="22" idx="0"/>
            </p:cNvCxnSpPr>
            <p:nvPr/>
          </p:nvCxnSpPr>
          <p:spPr>
            <a:xfrm flipV="1">
              <a:off x="3133388" y="2206239"/>
              <a:ext cx="818349" cy="609028"/>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 name="Connector: Elbow 19">
              <a:extLst>
                <a:ext uri="{FF2B5EF4-FFF2-40B4-BE49-F238E27FC236}">
                  <a16:creationId xmlns:a16="http://schemas.microsoft.com/office/drawing/2014/main" id="{24BEC842-7E3A-9717-183C-DB9152C8CC60}"/>
                </a:ext>
              </a:extLst>
            </p:cNvPr>
            <p:cNvCxnSpPr>
              <a:stCxn id="35" idx="6"/>
              <a:endCxn id="25" idx="0"/>
            </p:cNvCxnSpPr>
            <p:nvPr/>
          </p:nvCxnSpPr>
          <p:spPr>
            <a:xfrm flipV="1">
              <a:off x="3133388" y="2814534"/>
              <a:ext cx="818348" cy="733"/>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 name="Connector: Elbow 20">
              <a:extLst>
                <a:ext uri="{FF2B5EF4-FFF2-40B4-BE49-F238E27FC236}">
                  <a16:creationId xmlns:a16="http://schemas.microsoft.com/office/drawing/2014/main" id="{FF579BEF-AD16-1A86-CCA0-3ADE5EDD8D19}"/>
                </a:ext>
              </a:extLst>
            </p:cNvPr>
            <p:cNvCxnSpPr>
              <a:stCxn id="35" idx="6"/>
              <a:endCxn id="34" idx="0"/>
            </p:cNvCxnSpPr>
            <p:nvPr/>
          </p:nvCxnSpPr>
          <p:spPr>
            <a:xfrm>
              <a:off x="3133388" y="2815267"/>
              <a:ext cx="818345" cy="1824883"/>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 name="Connector: Elbow 21">
              <a:extLst>
                <a:ext uri="{FF2B5EF4-FFF2-40B4-BE49-F238E27FC236}">
                  <a16:creationId xmlns:a16="http://schemas.microsoft.com/office/drawing/2014/main" id="{346EC580-8D16-A04D-F463-D87BA10FD168}"/>
                </a:ext>
              </a:extLst>
            </p:cNvPr>
            <p:cNvCxnSpPr>
              <a:stCxn id="35" idx="6"/>
              <a:endCxn id="31" idx="0"/>
            </p:cNvCxnSpPr>
            <p:nvPr/>
          </p:nvCxnSpPr>
          <p:spPr>
            <a:xfrm>
              <a:off x="3133388" y="2815267"/>
              <a:ext cx="818346" cy="1216223"/>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Connector: Elbow 26">
              <a:extLst>
                <a:ext uri="{FF2B5EF4-FFF2-40B4-BE49-F238E27FC236}">
                  <a16:creationId xmlns:a16="http://schemas.microsoft.com/office/drawing/2014/main" id="{B170FC1D-5771-591B-B999-0425A66ADD68}"/>
                </a:ext>
              </a:extLst>
            </p:cNvPr>
            <p:cNvCxnSpPr>
              <a:stCxn id="35" idx="6"/>
              <a:endCxn id="28" idx="0"/>
            </p:cNvCxnSpPr>
            <p:nvPr/>
          </p:nvCxnSpPr>
          <p:spPr>
            <a:xfrm>
              <a:off x="3133388" y="2815267"/>
              <a:ext cx="818347" cy="607684"/>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Connector: Elbow 27">
              <a:extLst>
                <a:ext uri="{FF2B5EF4-FFF2-40B4-BE49-F238E27FC236}">
                  <a16:creationId xmlns:a16="http://schemas.microsoft.com/office/drawing/2014/main" id="{B326F413-54BC-600C-5DD9-C028208B5A49}"/>
                </a:ext>
              </a:extLst>
            </p:cNvPr>
            <p:cNvCxnSpPr>
              <a:stCxn id="35" idx="6"/>
              <a:endCxn id="19" idx="0"/>
            </p:cNvCxnSpPr>
            <p:nvPr/>
          </p:nvCxnSpPr>
          <p:spPr>
            <a:xfrm flipV="1">
              <a:off x="3133388" y="1598066"/>
              <a:ext cx="818350" cy="1217201"/>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835472F3-6AAA-9442-47D7-8D34BCDB16AD}"/>
                </a:ext>
              </a:extLst>
            </p:cNvPr>
            <p:cNvGrpSpPr/>
            <p:nvPr/>
          </p:nvGrpSpPr>
          <p:grpSpPr>
            <a:xfrm>
              <a:off x="556442" y="1526794"/>
              <a:ext cx="2576946" cy="2576946"/>
              <a:chOff x="941492" y="1686560"/>
              <a:chExt cx="1876213" cy="1876213"/>
            </a:xfrm>
            <a:effectLst>
              <a:outerShdw blurRad="50800" dist="38100" dir="2700000" algn="tl" rotWithShape="0">
                <a:prstClr val="black">
                  <a:alpha val="40000"/>
                </a:prstClr>
              </a:outerShdw>
            </a:effectLst>
          </p:grpSpPr>
          <p:sp>
            <p:nvSpPr>
              <p:cNvPr id="35" name="Oval 34">
                <a:extLst>
                  <a:ext uri="{FF2B5EF4-FFF2-40B4-BE49-F238E27FC236}">
                    <a16:creationId xmlns:a16="http://schemas.microsoft.com/office/drawing/2014/main" id="{B92A4C42-6D5E-DB1A-E86A-5968DFAFEB7F}"/>
                  </a:ext>
                </a:extLst>
              </p:cNvPr>
              <p:cNvSpPr/>
              <p:nvPr/>
            </p:nvSpPr>
            <p:spPr>
              <a:xfrm>
                <a:off x="941492" y="1686560"/>
                <a:ext cx="1876213" cy="1876213"/>
              </a:xfrm>
              <a:prstGeom prst="ellipse">
                <a:avLst/>
              </a:prstGeom>
              <a:solidFill>
                <a:schemeClr val="bg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36" name="Oval 35">
                <a:extLst>
                  <a:ext uri="{FF2B5EF4-FFF2-40B4-BE49-F238E27FC236}">
                    <a16:creationId xmlns:a16="http://schemas.microsoft.com/office/drawing/2014/main" id="{4B993D3E-2627-C832-C4AA-8B3103254D2F}"/>
                  </a:ext>
                </a:extLst>
              </p:cNvPr>
              <p:cNvSpPr/>
              <p:nvPr/>
            </p:nvSpPr>
            <p:spPr>
              <a:xfrm>
                <a:off x="1074172" y="1819240"/>
                <a:ext cx="1610853" cy="1610853"/>
              </a:xfrm>
              <a:prstGeom prst="ellipse">
                <a:avLst/>
              </a:prstGeom>
              <a:solidFill>
                <a:schemeClr val="bg1">
                  <a:lumMod val="95000"/>
                </a:schemeClr>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sp>
          <p:nvSpPr>
            <p:cNvPr id="14" name="Rectangle 13">
              <a:extLst>
                <a:ext uri="{FF2B5EF4-FFF2-40B4-BE49-F238E27FC236}">
                  <a16:creationId xmlns:a16="http://schemas.microsoft.com/office/drawing/2014/main" id="{81A9967A-BC3F-9802-74CA-8B3C0BFD26C3}"/>
                </a:ext>
              </a:extLst>
            </p:cNvPr>
            <p:cNvSpPr/>
            <p:nvPr/>
          </p:nvSpPr>
          <p:spPr>
            <a:xfrm>
              <a:off x="4529278" y="752041"/>
              <a:ext cx="3307470" cy="4759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15" name="Rectangle 14">
              <a:extLst>
                <a:ext uri="{FF2B5EF4-FFF2-40B4-BE49-F238E27FC236}">
                  <a16:creationId xmlns:a16="http://schemas.microsoft.com/office/drawing/2014/main" id="{D2A9F1AD-6C3A-0022-A8AF-D385EC1B9259}"/>
                </a:ext>
              </a:extLst>
            </p:cNvPr>
            <p:cNvSpPr/>
            <p:nvPr/>
          </p:nvSpPr>
          <p:spPr>
            <a:xfrm>
              <a:off x="4076310" y="752041"/>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0"/>
                </a:rPr>
                <a:t>01</a:t>
              </a:r>
              <a:endParaRPr lang="en-IN" sz="1200" i="1" dirty="0">
                <a:solidFill>
                  <a:schemeClr val="tx1"/>
                </a:solidFill>
                <a:latin typeface="Public Sans" pitchFamily="2" charset="0"/>
              </a:endParaRPr>
            </a:p>
          </p:txBody>
        </p:sp>
        <p:sp>
          <p:nvSpPr>
            <p:cNvPr id="16" name="Isosceles Triangle 62">
              <a:extLst>
                <a:ext uri="{FF2B5EF4-FFF2-40B4-BE49-F238E27FC236}">
                  <a16:creationId xmlns:a16="http://schemas.microsoft.com/office/drawing/2014/main" id="{9DBBB159-9AEC-30E1-A26C-CFA6144FA73E}"/>
                </a:ext>
              </a:extLst>
            </p:cNvPr>
            <p:cNvSpPr/>
            <p:nvPr/>
          </p:nvSpPr>
          <p:spPr>
            <a:xfrm rot="16200000">
              <a:off x="3941773" y="927732"/>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7" name="Rectangle 16">
              <a:extLst>
                <a:ext uri="{FF2B5EF4-FFF2-40B4-BE49-F238E27FC236}">
                  <a16:creationId xmlns:a16="http://schemas.microsoft.com/office/drawing/2014/main" id="{EA889510-DAFB-94C7-E322-BF56C2963E2C}"/>
                </a:ext>
              </a:extLst>
            </p:cNvPr>
            <p:cNvSpPr/>
            <p:nvPr/>
          </p:nvSpPr>
          <p:spPr>
            <a:xfrm>
              <a:off x="4529278" y="1360153"/>
              <a:ext cx="3307470" cy="47594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18" name="Rectangle 17">
              <a:extLst>
                <a:ext uri="{FF2B5EF4-FFF2-40B4-BE49-F238E27FC236}">
                  <a16:creationId xmlns:a16="http://schemas.microsoft.com/office/drawing/2014/main" id="{8753D69D-99D2-0DBE-223F-4D51F9B988BC}"/>
                </a:ext>
              </a:extLst>
            </p:cNvPr>
            <p:cNvSpPr/>
            <p:nvPr/>
          </p:nvSpPr>
          <p:spPr>
            <a:xfrm>
              <a:off x="4076309" y="1360031"/>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0"/>
                </a:rPr>
                <a:t>02</a:t>
              </a:r>
              <a:endParaRPr lang="en-IN" sz="1200" i="1" dirty="0">
                <a:solidFill>
                  <a:schemeClr val="tx1"/>
                </a:solidFill>
                <a:latin typeface="Public Sans" pitchFamily="2" charset="0"/>
              </a:endParaRPr>
            </a:p>
          </p:txBody>
        </p:sp>
        <p:sp>
          <p:nvSpPr>
            <p:cNvPr id="19" name="Isosceles Triangle 58">
              <a:extLst>
                <a:ext uri="{FF2B5EF4-FFF2-40B4-BE49-F238E27FC236}">
                  <a16:creationId xmlns:a16="http://schemas.microsoft.com/office/drawing/2014/main" id="{133A0880-2B20-1886-3ACC-4F7ED2252A29}"/>
                </a:ext>
              </a:extLst>
            </p:cNvPr>
            <p:cNvSpPr/>
            <p:nvPr/>
          </p:nvSpPr>
          <p:spPr>
            <a:xfrm rot="16200000">
              <a:off x="3941772" y="1535783"/>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0" name="Rectangle 19">
              <a:extLst>
                <a:ext uri="{FF2B5EF4-FFF2-40B4-BE49-F238E27FC236}">
                  <a16:creationId xmlns:a16="http://schemas.microsoft.com/office/drawing/2014/main" id="{D17E9A54-8C3C-7F4E-E4EC-403020797764}"/>
                </a:ext>
              </a:extLst>
            </p:cNvPr>
            <p:cNvSpPr/>
            <p:nvPr/>
          </p:nvSpPr>
          <p:spPr>
            <a:xfrm>
              <a:off x="4529278" y="1968387"/>
              <a:ext cx="3307470" cy="4759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21" name="Rectangle 20">
              <a:extLst>
                <a:ext uri="{FF2B5EF4-FFF2-40B4-BE49-F238E27FC236}">
                  <a16:creationId xmlns:a16="http://schemas.microsoft.com/office/drawing/2014/main" id="{30F103E3-6571-8963-AC91-5A5B17895D20}"/>
                </a:ext>
              </a:extLst>
            </p:cNvPr>
            <p:cNvSpPr/>
            <p:nvPr/>
          </p:nvSpPr>
          <p:spPr>
            <a:xfrm>
              <a:off x="4076308" y="1968143"/>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0"/>
                </a:rPr>
                <a:t>03</a:t>
              </a:r>
              <a:endParaRPr lang="en-IN" sz="1200" i="1" dirty="0">
                <a:solidFill>
                  <a:schemeClr val="tx1"/>
                </a:solidFill>
                <a:latin typeface="Public Sans" pitchFamily="2" charset="0"/>
              </a:endParaRPr>
            </a:p>
          </p:txBody>
        </p:sp>
        <p:sp>
          <p:nvSpPr>
            <p:cNvPr id="22" name="Isosceles Triangle 54">
              <a:extLst>
                <a:ext uri="{FF2B5EF4-FFF2-40B4-BE49-F238E27FC236}">
                  <a16:creationId xmlns:a16="http://schemas.microsoft.com/office/drawing/2014/main" id="{CF673233-0315-81ED-BDB8-25F70C65E323}"/>
                </a:ext>
              </a:extLst>
            </p:cNvPr>
            <p:cNvSpPr/>
            <p:nvPr/>
          </p:nvSpPr>
          <p:spPr>
            <a:xfrm rot="16200000">
              <a:off x="3941771" y="2143956"/>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3" name="Rectangle 22">
              <a:extLst>
                <a:ext uri="{FF2B5EF4-FFF2-40B4-BE49-F238E27FC236}">
                  <a16:creationId xmlns:a16="http://schemas.microsoft.com/office/drawing/2014/main" id="{A27FB765-54A0-FC75-4F41-9CBB25A9ACFE}"/>
                </a:ext>
              </a:extLst>
            </p:cNvPr>
            <p:cNvSpPr/>
            <p:nvPr/>
          </p:nvSpPr>
          <p:spPr>
            <a:xfrm>
              <a:off x="4529278" y="2576743"/>
              <a:ext cx="3307470" cy="47594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24" name="Rectangle 23">
              <a:extLst>
                <a:ext uri="{FF2B5EF4-FFF2-40B4-BE49-F238E27FC236}">
                  <a16:creationId xmlns:a16="http://schemas.microsoft.com/office/drawing/2014/main" id="{4BBE77EC-45EF-27DF-9E82-50B16D543ECE}"/>
                </a:ext>
              </a:extLst>
            </p:cNvPr>
            <p:cNvSpPr/>
            <p:nvPr/>
          </p:nvSpPr>
          <p:spPr>
            <a:xfrm>
              <a:off x="4076307" y="2576377"/>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0"/>
                </a:rPr>
                <a:t>04</a:t>
              </a:r>
              <a:endParaRPr lang="en-IN" sz="1200" i="1" dirty="0">
                <a:solidFill>
                  <a:schemeClr val="tx1"/>
                </a:solidFill>
                <a:latin typeface="Public Sans" pitchFamily="2" charset="0"/>
              </a:endParaRPr>
            </a:p>
          </p:txBody>
        </p:sp>
        <p:sp>
          <p:nvSpPr>
            <p:cNvPr id="25" name="Isosceles Triangle 50">
              <a:extLst>
                <a:ext uri="{FF2B5EF4-FFF2-40B4-BE49-F238E27FC236}">
                  <a16:creationId xmlns:a16="http://schemas.microsoft.com/office/drawing/2014/main" id="{7755B1D8-3CF2-7B3F-1F43-DC80E13F8110}"/>
                </a:ext>
              </a:extLst>
            </p:cNvPr>
            <p:cNvSpPr/>
            <p:nvPr/>
          </p:nvSpPr>
          <p:spPr>
            <a:xfrm rot="16200000">
              <a:off x="3941770" y="2752251"/>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6" name="Rectangle 25">
              <a:extLst>
                <a:ext uri="{FF2B5EF4-FFF2-40B4-BE49-F238E27FC236}">
                  <a16:creationId xmlns:a16="http://schemas.microsoft.com/office/drawing/2014/main" id="{74451244-05A8-BB92-CB60-EA10810A2599}"/>
                </a:ext>
              </a:extLst>
            </p:cNvPr>
            <p:cNvSpPr/>
            <p:nvPr/>
          </p:nvSpPr>
          <p:spPr>
            <a:xfrm>
              <a:off x="4529278" y="3185221"/>
              <a:ext cx="3307470" cy="4759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27" name="Rectangle 26">
              <a:extLst>
                <a:ext uri="{FF2B5EF4-FFF2-40B4-BE49-F238E27FC236}">
                  <a16:creationId xmlns:a16="http://schemas.microsoft.com/office/drawing/2014/main" id="{FAB3BCB6-9A08-AB9D-FDD1-5886E8F82BFD}"/>
                </a:ext>
              </a:extLst>
            </p:cNvPr>
            <p:cNvSpPr/>
            <p:nvPr/>
          </p:nvSpPr>
          <p:spPr>
            <a:xfrm>
              <a:off x="4076306" y="3184733"/>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0"/>
                </a:rPr>
                <a:t>05</a:t>
              </a:r>
              <a:endParaRPr lang="en-IN" sz="1200" i="1" dirty="0">
                <a:solidFill>
                  <a:schemeClr val="tx1"/>
                </a:solidFill>
                <a:latin typeface="Public Sans" pitchFamily="2" charset="0"/>
              </a:endParaRPr>
            </a:p>
          </p:txBody>
        </p:sp>
        <p:sp>
          <p:nvSpPr>
            <p:cNvPr id="28" name="Isosceles Triangle 46">
              <a:extLst>
                <a:ext uri="{FF2B5EF4-FFF2-40B4-BE49-F238E27FC236}">
                  <a16:creationId xmlns:a16="http://schemas.microsoft.com/office/drawing/2014/main" id="{EF0A0986-C296-1C6C-7103-AB08C75168CB}"/>
                </a:ext>
              </a:extLst>
            </p:cNvPr>
            <p:cNvSpPr/>
            <p:nvPr/>
          </p:nvSpPr>
          <p:spPr>
            <a:xfrm rot="16200000">
              <a:off x="3941769" y="3360668"/>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9" name="Rectangle 28">
              <a:extLst>
                <a:ext uri="{FF2B5EF4-FFF2-40B4-BE49-F238E27FC236}">
                  <a16:creationId xmlns:a16="http://schemas.microsoft.com/office/drawing/2014/main" id="{F4F86B68-CC2D-ABD4-9842-3331B8ABC72D}"/>
                </a:ext>
              </a:extLst>
            </p:cNvPr>
            <p:cNvSpPr/>
            <p:nvPr/>
          </p:nvSpPr>
          <p:spPr>
            <a:xfrm>
              <a:off x="4529278" y="3793821"/>
              <a:ext cx="3307470" cy="47594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30" name="Rectangle 29">
              <a:extLst>
                <a:ext uri="{FF2B5EF4-FFF2-40B4-BE49-F238E27FC236}">
                  <a16:creationId xmlns:a16="http://schemas.microsoft.com/office/drawing/2014/main" id="{74CAE6EF-CBB6-3B54-DC11-3407771FABE9}"/>
                </a:ext>
              </a:extLst>
            </p:cNvPr>
            <p:cNvSpPr/>
            <p:nvPr/>
          </p:nvSpPr>
          <p:spPr>
            <a:xfrm>
              <a:off x="4076305" y="3793211"/>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0"/>
                </a:rPr>
                <a:t>06</a:t>
              </a:r>
              <a:endParaRPr lang="en-IN" sz="1200" i="1" dirty="0">
                <a:solidFill>
                  <a:schemeClr val="tx1"/>
                </a:solidFill>
                <a:latin typeface="Public Sans" pitchFamily="2" charset="0"/>
              </a:endParaRPr>
            </a:p>
          </p:txBody>
        </p:sp>
        <p:sp>
          <p:nvSpPr>
            <p:cNvPr id="31" name="Isosceles Triangle 42">
              <a:extLst>
                <a:ext uri="{FF2B5EF4-FFF2-40B4-BE49-F238E27FC236}">
                  <a16:creationId xmlns:a16="http://schemas.microsoft.com/office/drawing/2014/main" id="{2F17C341-257A-1FD3-2308-812C8F591142}"/>
                </a:ext>
              </a:extLst>
            </p:cNvPr>
            <p:cNvSpPr/>
            <p:nvPr/>
          </p:nvSpPr>
          <p:spPr>
            <a:xfrm rot="16200000">
              <a:off x="3941768" y="3969207"/>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32" name="Rectangle 31">
              <a:extLst>
                <a:ext uri="{FF2B5EF4-FFF2-40B4-BE49-F238E27FC236}">
                  <a16:creationId xmlns:a16="http://schemas.microsoft.com/office/drawing/2014/main" id="{392989F0-F242-D186-43DA-EE6F3EC84AB1}"/>
                </a:ext>
              </a:extLst>
            </p:cNvPr>
            <p:cNvSpPr/>
            <p:nvPr/>
          </p:nvSpPr>
          <p:spPr>
            <a:xfrm>
              <a:off x="4529278" y="4402542"/>
              <a:ext cx="3307470" cy="4759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33" name="Rectangle 32">
              <a:extLst>
                <a:ext uri="{FF2B5EF4-FFF2-40B4-BE49-F238E27FC236}">
                  <a16:creationId xmlns:a16="http://schemas.microsoft.com/office/drawing/2014/main" id="{7AF7F74F-4BA8-62F2-C8A3-8DEF2923E2B1}"/>
                </a:ext>
              </a:extLst>
            </p:cNvPr>
            <p:cNvSpPr/>
            <p:nvPr/>
          </p:nvSpPr>
          <p:spPr>
            <a:xfrm>
              <a:off x="4076304" y="4401810"/>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0"/>
                </a:rPr>
                <a:t>07</a:t>
              </a:r>
              <a:endParaRPr lang="en-IN" sz="1200" i="1" dirty="0">
                <a:solidFill>
                  <a:schemeClr val="tx1"/>
                </a:solidFill>
                <a:latin typeface="Public Sans" pitchFamily="2" charset="0"/>
              </a:endParaRPr>
            </a:p>
          </p:txBody>
        </p:sp>
        <p:sp>
          <p:nvSpPr>
            <p:cNvPr id="34" name="Isosceles Triangle 38">
              <a:extLst>
                <a:ext uri="{FF2B5EF4-FFF2-40B4-BE49-F238E27FC236}">
                  <a16:creationId xmlns:a16="http://schemas.microsoft.com/office/drawing/2014/main" id="{F5A905EB-DE8A-4E2B-3955-34D142F024DE}"/>
                </a:ext>
              </a:extLst>
            </p:cNvPr>
            <p:cNvSpPr/>
            <p:nvPr/>
          </p:nvSpPr>
          <p:spPr>
            <a:xfrm rot="16200000">
              <a:off x="3941767" y="4577867"/>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sp>
        <p:nvSpPr>
          <p:cNvPr id="37" name="Text Placeholder 16">
            <a:extLst>
              <a:ext uri="{FF2B5EF4-FFF2-40B4-BE49-F238E27FC236}">
                <a16:creationId xmlns:a16="http://schemas.microsoft.com/office/drawing/2014/main" id="{07820EAB-4D86-5713-347E-BCF4E01DD4D3}"/>
              </a:ext>
            </a:extLst>
          </p:cNvPr>
          <p:cNvSpPr>
            <a:spLocks noGrp="1"/>
          </p:cNvSpPr>
          <p:nvPr>
            <p:ph type="body" sz="quarter" idx="14"/>
          </p:nvPr>
        </p:nvSpPr>
        <p:spPr>
          <a:xfrm>
            <a:off x="1345189" y="2654219"/>
            <a:ext cx="1714750" cy="320142"/>
          </a:xfrm>
          <a:prstGeom prst="rect">
            <a:avLst/>
          </a:prstGeom>
        </p:spPr>
        <p:txBody>
          <a:bodyPr anchor="ct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8" name="Google Shape;229;p68">
            <a:extLst>
              <a:ext uri="{FF2B5EF4-FFF2-40B4-BE49-F238E27FC236}">
                <a16:creationId xmlns:a16="http://schemas.microsoft.com/office/drawing/2014/main" id="{33A4254F-0135-9C21-127D-FB5266E3597F}"/>
              </a:ext>
            </a:extLst>
          </p:cNvPr>
          <p:cNvSpPr txBox="1">
            <a:spLocks noGrp="1"/>
          </p:cNvSpPr>
          <p:nvPr>
            <p:ph type="body" idx="3"/>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39" name="Google Shape;229;p68">
            <a:extLst>
              <a:ext uri="{FF2B5EF4-FFF2-40B4-BE49-F238E27FC236}">
                <a16:creationId xmlns:a16="http://schemas.microsoft.com/office/drawing/2014/main" id="{C98711E8-DAD9-3C10-C4DE-393E705DE7A3}"/>
              </a:ext>
            </a:extLst>
          </p:cNvPr>
          <p:cNvSpPr txBox="1">
            <a:spLocks noGrp="1"/>
          </p:cNvSpPr>
          <p:nvPr>
            <p:ph type="body" idx="15"/>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40" name="Google Shape;229;p68">
            <a:extLst>
              <a:ext uri="{FF2B5EF4-FFF2-40B4-BE49-F238E27FC236}">
                <a16:creationId xmlns:a16="http://schemas.microsoft.com/office/drawing/2014/main" id="{DC84AA33-B009-F00D-D9D9-F6F6643A4314}"/>
              </a:ext>
            </a:extLst>
          </p:cNvPr>
          <p:cNvSpPr txBox="1">
            <a:spLocks noGrp="1"/>
          </p:cNvSpPr>
          <p:nvPr>
            <p:ph type="body" idx="16"/>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41" name="Google Shape;229;p68">
            <a:extLst>
              <a:ext uri="{FF2B5EF4-FFF2-40B4-BE49-F238E27FC236}">
                <a16:creationId xmlns:a16="http://schemas.microsoft.com/office/drawing/2014/main" id="{18D15040-FD19-A102-A500-5B1394D21706}"/>
              </a:ext>
            </a:extLst>
          </p:cNvPr>
          <p:cNvSpPr txBox="1">
            <a:spLocks noGrp="1"/>
          </p:cNvSpPr>
          <p:nvPr>
            <p:ph type="body" idx="17"/>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42" name="Google Shape;229;p68">
            <a:extLst>
              <a:ext uri="{FF2B5EF4-FFF2-40B4-BE49-F238E27FC236}">
                <a16:creationId xmlns:a16="http://schemas.microsoft.com/office/drawing/2014/main" id="{E99E6E49-5BC8-BFA5-AD5E-AC748CC272ED}"/>
              </a:ext>
            </a:extLst>
          </p:cNvPr>
          <p:cNvSpPr txBox="1">
            <a:spLocks noGrp="1"/>
          </p:cNvSpPr>
          <p:nvPr>
            <p:ph type="body" idx="18"/>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43" name="Google Shape;229;p68">
            <a:extLst>
              <a:ext uri="{FF2B5EF4-FFF2-40B4-BE49-F238E27FC236}">
                <a16:creationId xmlns:a16="http://schemas.microsoft.com/office/drawing/2014/main" id="{B4BC8C34-2D48-BFD0-CB6C-6C3F0DE7172D}"/>
              </a:ext>
            </a:extLst>
          </p:cNvPr>
          <p:cNvSpPr txBox="1">
            <a:spLocks noGrp="1"/>
          </p:cNvSpPr>
          <p:nvPr>
            <p:ph type="body" idx="19"/>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44" name="Google Shape;229;p68">
            <a:extLst>
              <a:ext uri="{FF2B5EF4-FFF2-40B4-BE49-F238E27FC236}">
                <a16:creationId xmlns:a16="http://schemas.microsoft.com/office/drawing/2014/main" id="{10CC7EF9-0B02-618E-CE05-F2BECDBB6633}"/>
              </a:ext>
            </a:extLst>
          </p:cNvPr>
          <p:cNvSpPr txBox="1">
            <a:spLocks noGrp="1"/>
          </p:cNvSpPr>
          <p:nvPr>
            <p:ph type="body" idx="20"/>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922021801"/>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sp>
        <p:nvSpPr>
          <p:cNvPr id="69" name="Google Shape;38;p34">
            <a:extLst>
              <a:ext uri="{FF2B5EF4-FFF2-40B4-BE49-F238E27FC236}">
                <a16:creationId xmlns:a16="http://schemas.microsoft.com/office/drawing/2014/main" id="{E5A25F55-5671-2FE6-0D5C-B6FF09A52340}"/>
              </a:ext>
            </a:extLst>
          </p:cNvPr>
          <p:cNvSpPr/>
          <p:nvPr userDrawn="1"/>
        </p:nvSpPr>
        <p:spPr>
          <a:xfrm>
            <a:off x="0" y="1"/>
            <a:ext cx="9143999" cy="5143499"/>
          </a:xfrm>
          <a:prstGeom prst="rect">
            <a:avLst/>
          </a:prstGeom>
          <a:solidFill>
            <a:srgbClr val="F2F2F2">
              <a:alpha val="95294"/>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61" name="Group 60">
            <a:extLst>
              <a:ext uri="{FF2B5EF4-FFF2-40B4-BE49-F238E27FC236}">
                <a16:creationId xmlns:a16="http://schemas.microsoft.com/office/drawing/2014/main" id="{B9C42055-FDBA-C097-2976-EE370A1CBD8B}"/>
              </a:ext>
            </a:extLst>
          </p:cNvPr>
          <p:cNvGrpSpPr/>
          <p:nvPr userDrawn="1"/>
        </p:nvGrpSpPr>
        <p:grpSpPr>
          <a:xfrm>
            <a:off x="716012" y="759582"/>
            <a:ext cx="3556067" cy="4132337"/>
            <a:chOff x="520700" y="759582"/>
            <a:chExt cx="3556067" cy="4132337"/>
          </a:xfrm>
        </p:grpSpPr>
        <p:cxnSp>
          <p:nvCxnSpPr>
            <p:cNvPr id="13" name="Connector: Elbow 102">
              <a:extLst>
                <a:ext uri="{FF2B5EF4-FFF2-40B4-BE49-F238E27FC236}">
                  <a16:creationId xmlns:a16="http://schemas.microsoft.com/office/drawing/2014/main" id="{E9C3A610-618C-1069-70B1-1D7167825407}"/>
                </a:ext>
              </a:extLst>
            </p:cNvPr>
            <p:cNvCxnSpPr>
              <a:cxnSpLocks/>
              <a:stCxn id="50" idx="6"/>
              <a:endCxn id="47" idx="2"/>
            </p:cNvCxnSpPr>
            <p:nvPr/>
          </p:nvCxnSpPr>
          <p:spPr bwMode="auto">
            <a:xfrm flipV="1">
              <a:off x="2484438" y="969169"/>
              <a:ext cx="935876" cy="1856582"/>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Connector: Elbow 106">
              <a:extLst>
                <a:ext uri="{FF2B5EF4-FFF2-40B4-BE49-F238E27FC236}">
                  <a16:creationId xmlns:a16="http://schemas.microsoft.com/office/drawing/2014/main" id="{57E8BCD9-D62E-9B0D-E26D-3D1F474766D9}"/>
                </a:ext>
              </a:extLst>
            </p:cNvPr>
            <p:cNvCxnSpPr>
              <a:cxnSpLocks/>
              <a:stCxn id="50" idx="6"/>
              <a:endCxn id="44" idx="2"/>
            </p:cNvCxnSpPr>
            <p:nvPr/>
          </p:nvCxnSpPr>
          <p:spPr bwMode="auto">
            <a:xfrm flipV="1">
              <a:off x="2484438" y="1588294"/>
              <a:ext cx="935876" cy="1237457"/>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Connector: Elbow 108">
              <a:extLst>
                <a:ext uri="{FF2B5EF4-FFF2-40B4-BE49-F238E27FC236}">
                  <a16:creationId xmlns:a16="http://schemas.microsoft.com/office/drawing/2014/main" id="{D6B5C4D1-003A-6DA5-5A2F-D8A8D4DB5D3C}"/>
                </a:ext>
              </a:extLst>
            </p:cNvPr>
            <p:cNvCxnSpPr>
              <a:cxnSpLocks/>
              <a:stCxn id="50" idx="6"/>
              <a:endCxn id="35" idx="2"/>
            </p:cNvCxnSpPr>
            <p:nvPr/>
          </p:nvCxnSpPr>
          <p:spPr bwMode="auto">
            <a:xfrm flipV="1">
              <a:off x="2484438" y="2206626"/>
              <a:ext cx="935876" cy="61912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Connector: Elbow 110">
              <a:extLst>
                <a:ext uri="{FF2B5EF4-FFF2-40B4-BE49-F238E27FC236}">
                  <a16:creationId xmlns:a16="http://schemas.microsoft.com/office/drawing/2014/main" id="{02BFCDD4-B428-1BAF-0862-01B320CA37B5}"/>
                </a:ext>
              </a:extLst>
            </p:cNvPr>
            <p:cNvCxnSpPr>
              <a:cxnSpLocks/>
              <a:stCxn id="50" idx="6"/>
              <a:endCxn id="29" idx="2"/>
            </p:cNvCxnSpPr>
            <p:nvPr/>
          </p:nvCxnSpPr>
          <p:spPr bwMode="auto">
            <a:xfrm>
              <a:off x="2484438" y="2825751"/>
              <a:ext cx="935875" cy="1856581"/>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Connector: Elbow 112">
              <a:extLst>
                <a:ext uri="{FF2B5EF4-FFF2-40B4-BE49-F238E27FC236}">
                  <a16:creationId xmlns:a16="http://schemas.microsoft.com/office/drawing/2014/main" id="{098D0511-7020-FDC6-D581-218967EAE641}"/>
                </a:ext>
              </a:extLst>
            </p:cNvPr>
            <p:cNvCxnSpPr>
              <a:cxnSpLocks/>
              <a:stCxn id="50" idx="6"/>
              <a:endCxn id="38" idx="2"/>
            </p:cNvCxnSpPr>
            <p:nvPr/>
          </p:nvCxnSpPr>
          <p:spPr bwMode="auto">
            <a:xfrm>
              <a:off x="2484438" y="2825751"/>
              <a:ext cx="935876" cy="1237456"/>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Connector: Elbow 114">
              <a:extLst>
                <a:ext uri="{FF2B5EF4-FFF2-40B4-BE49-F238E27FC236}">
                  <a16:creationId xmlns:a16="http://schemas.microsoft.com/office/drawing/2014/main" id="{AAEFEB7C-C341-9D2D-C741-6B603378C33F}"/>
                </a:ext>
              </a:extLst>
            </p:cNvPr>
            <p:cNvCxnSpPr>
              <a:cxnSpLocks/>
              <a:stCxn id="50" idx="6"/>
              <a:endCxn id="41" idx="2"/>
            </p:cNvCxnSpPr>
            <p:nvPr/>
          </p:nvCxnSpPr>
          <p:spPr bwMode="auto">
            <a:xfrm>
              <a:off x="2484438" y="2825751"/>
              <a:ext cx="935876" cy="619126"/>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5CCBBC8-6B2D-4183-6FCE-FA9892F42C93}"/>
                </a:ext>
              </a:extLst>
            </p:cNvPr>
            <p:cNvCxnSpPr>
              <a:cxnSpLocks/>
              <a:endCxn id="32" idx="2"/>
            </p:cNvCxnSpPr>
            <p:nvPr/>
          </p:nvCxnSpPr>
          <p:spPr bwMode="auto">
            <a:xfrm>
              <a:off x="2484438" y="2825751"/>
              <a:ext cx="935876"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0" name="Oval 49">
              <a:extLst>
                <a:ext uri="{FF2B5EF4-FFF2-40B4-BE49-F238E27FC236}">
                  <a16:creationId xmlns:a16="http://schemas.microsoft.com/office/drawing/2014/main" id="{EF5F45A0-7C50-4900-1B4D-CA839412D00A}"/>
                </a:ext>
              </a:extLst>
            </p:cNvPr>
            <p:cNvSpPr/>
            <p:nvPr/>
          </p:nvSpPr>
          <p:spPr bwMode="auto">
            <a:xfrm>
              <a:off x="520700" y="1843088"/>
              <a:ext cx="1963738" cy="1965325"/>
            </a:xfrm>
            <a:prstGeom prst="ellipse">
              <a:avLst/>
            </a:prstGeom>
            <a:solidFill>
              <a:schemeClr val="bg1">
                <a:lumMod val="95000"/>
              </a:schemeClr>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1500" b="1" i="1" kern="0" dirty="0">
                <a:solidFill>
                  <a:schemeClr val="tx1"/>
                </a:solidFill>
                <a:latin typeface="Public Sans" pitchFamily="2" charset="0"/>
                <a:sym typeface="Arial"/>
              </a:endParaRPr>
            </a:p>
          </p:txBody>
        </p:sp>
        <p:grpSp>
          <p:nvGrpSpPr>
            <p:cNvPr id="21" name="Group 100">
              <a:extLst>
                <a:ext uri="{FF2B5EF4-FFF2-40B4-BE49-F238E27FC236}">
                  <a16:creationId xmlns:a16="http://schemas.microsoft.com/office/drawing/2014/main" id="{0B4BAD26-0A35-313A-119F-9B26613F7E9A}"/>
                </a:ext>
              </a:extLst>
            </p:cNvPr>
            <p:cNvGrpSpPr>
              <a:grpSpLocks/>
            </p:cNvGrpSpPr>
            <p:nvPr/>
          </p:nvGrpSpPr>
          <p:grpSpPr bwMode="auto">
            <a:xfrm>
              <a:off x="3420306" y="759582"/>
              <a:ext cx="656461" cy="4132337"/>
              <a:chOff x="3522182" y="752447"/>
              <a:chExt cx="656468" cy="4132036"/>
            </a:xfrm>
          </p:grpSpPr>
          <p:grpSp>
            <p:nvGrpSpPr>
              <p:cNvPr id="22" name="Group 15">
                <a:extLst>
                  <a:ext uri="{FF2B5EF4-FFF2-40B4-BE49-F238E27FC236}">
                    <a16:creationId xmlns:a16="http://schemas.microsoft.com/office/drawing/2014/main" id="{B9FCF262-090E-EC15-51F5-75BA65BB8AA6}"/>
                  </a:ext>
                </a:extLst>
              </p:cNvPr>
              <p:cNvGrpSpPr>
                <a:grpSpLocks/>
              </p:cNvGrpSpPr>
              <p:nvPr/>
            </p:nvGrpSpPr>
            <p:grpSpPr bwMode="auto">
              <a:xfrm>
                <a:off x="3522182" y="752447"/>
                <a:ext cx="656468" cy="419144"/>
                <a:chOff x="3522182" y="782927"/>
                <a:chExt cx="656468" cy="419144"/>
              </a:xfrm>
            </p:grpSpPr>
            <p:sp>
              <p:nvSpPr>
                <p:cNvPr id="47" name="Oval 46">
                  <a:extLst>
                    <a:ext uri="{FF2B5EF4-FFF2-40B4-BE49-F238E27FC236}">
                      <a16:creationId xmlns:a16="http://schemas.microsoft.com/office/drawing/2014/main" id="{5F854096-E52C-4B98-5EAD-04A4D1B39ED5}"/>
                    </a:ext>
                  </a:extLst>
                </p:cNvPr>
                <p:cNvSpPr/>
                <p:nvPr/>
              </p:nvSpPr>
              <p:spPr>
                <a:xfrm>
                  <a:off x="3522182" y="934159"/>
                  <a:ext cx="115799" cy="11668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49" name="Oval 48">
                  <a:extLst>
                    <a:ext uri="{FF2B5EF4-FFF2-40B4-BE49-F238E27FC236}">
                      <a16:creationId xmlns:a16="http://schemas.microsoft.com/office/drawing/2014/main" id="{04F094BA-F579-0DCA-CA78-A1408E1FE1DC}"/>
                    </a:ext>
                  </a:extLst>
                </p:cNvPr>
                <p:cNvSpPr/>
                <p:nvPr/>
              </p:nvSpPr>
              <p:spPr>
                <a:xfrm>
                  <a:off x="3759471" y="782927"/>
                  <a:ext cx="419179" cy="419144"/>
                </a:xfrm>
                <a:prstGeom prst="ellipse">
                  <a:avLst/>
                </a:prstGeom>
                <a:solidFill>
                  <a:schemeClr val="bg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1</a:t>
                  </a:r>
                </a:p>
              </p:txBody>
            </p:sp>
          </p:grpSp>
          <p:grpSp>
            <p:nvGrpSpPr>
              <p:cNvPr id="23" name="Group 16">
                <a:extLst>
                  <a:ext uri="{FF2B5EF4-FFF2-40B4-BE49-F238E27FC236}">
                    <a16:creationId xmlns:a16="http://schemas.microsoft.com/office/drawing/2014/main" id="{7F6B495C-2D35-C851-BAE4-F73A68DA8443}"/>
                  </a:ext>
                </a:extLst>
              </p:cNvPr>
              <p:cNvGrpSpPr>
                <a:grpSpLocks/>
              </p:cNvGrpSpPr>
              <p:nvPr/>
            </p:nvGrpSpPr>
            <p:grpSpPr bwMode="auto">
              <a:xfrm>
                <a:off x="3522182" y="1371527"/>
                <a:ext cx="656467" cy="419144"/>
                <a:chOff x="3522182" y="1395657"/>
                <a:chExt cx="656467" cy="419144"/>
              </a:xfrm>
            </p:grpSpPr>
            <p:sp>
              <p:nvSpPr>
                <p:cNvPr id="44" name="Oval 43">
                  <a:extLst>
                    <a:ext uri="{FF2B5EF4-FFF2-40B4-BE49-F238E27FC236}">
                      <a16:creationId xmlns:a16="http://schemas.microsoft.com/office/drawing/2014/main" id="{DD4C8491-22C0-AB82-89E6-F2384A1AA187}"/>
                    </a:ext>
                  </a:extLst>
                </p:cNvPr>
                <p:cNvSpPr/>
                <p:nvPr/>
              </p:nvSpPr>
              <p:spPr>
                <a:xfrm>
                  <a:off x="3522182" y="1546889"/>
                  <a:ext cx="115799" cy="11668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46" name="Oval 45">
                  <a:extLst>
                    <a:ext uri="{FF2B5EF4-FFF2-40B4-BE49-F238E27FC236}">
                      <a16:creationId xmlns:a16="http://schemas.microsoft.com/office/drawing/2014/main" id="{CDA2F571-0888-C456-1962-AF169571F7CC}"/>
                    </a:ext>
                  </a:extLst>
                </p:cNvPr>
                <p:cNvSpPr/>
                <p:nvPr/>
              </p:nvSpPr>
              <p:spPr>
                <a:xfrm>
                  <a:off x="3759470" y="1395657"/>
                  <a:ext cx="419179" cy="419144"/>
                </a:xfrm>
                <a:prstGeom prst="ellipse">
                  <a:avLst/>
                </a:prstGeom>
                <a:solidFill>
                  <a:schemeClr val="tx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2</a:t>
                  </a:r>
                </a:p>
              </p:txBody>
            </p:sp>
          </p:grpSp>
          <p:grpSp>
            <p:nvGrpSpPr>
              <p:cNvPr id="24" name="Group 26">
                <a:extLst>
                  <a:ext uri="{FF2B5EF4-FFF2-40B4-BE49-F238E27FC236}">
                    <a16:creationId xmlns:a16="http://schemas.microsoft.com/office/drawing/2014/main" id="{ABDBE8DC-819F-E47E-DF17-C1502D260B77}"/>
                  </a:ext>
                </a:extLst>
              </p:cNvPr>
              <p:cNvGrpSpPr>
                <a:grpSpLocks/>
              </p:cNvGrpSpPr>
              <p:nvPr/>
            </p:nvGrpSpPr>
            <p:grpSpPr bwMode="auto">
              <a:xfrm>
                <a:off x="3522182" y="3228607"/>
                <a:ext cx="656467" cy="417878"/>
                <a:chOff x="3522182" y="3233686"/>
                <a:chExt cx="656467" cy="417878"/>
              </a:xfrm>
            </p:grpSpPr>
            <p:sp>
              <p:nvSpPr>
                <p:cNvPr id="41" name="Oval 40">
                  <a:extLst>
                    <a:ext uri="{FF2B5EF4-FFF2-40B4-BE49-F238E27FC236}">
                      <a16:creationId xmlns:a16="http://schemas.microsoft.com/office/drawing/2014/main" id="{3E5802FC-7075-BE56-F9F2-266136635D2F}"/>
                    </a:ext>
                  </a:extLst>
                </p:cNvPr>
                <p:cNvSpPr/>
                <p:nvPr/>
              </p:nvSpPr>
              <p:spPr>
                <a:xfrm>
                  <a:off x="3522182" y="3384730"/>
                  <a:ext cx="115799" cy="11579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43" name="Oval 42">
                  <a:extLst>
                    <a:ext uri="{FF2B5EF4-FFF2-40B4-BE49-F238E27FC236}">
                      <a16:creationId xmlns:a16="http://schemas.microsoft.com/office/drawing/2014/main" id="{A9081B40-2249-F175-1E0A-D128205F48C5}"/>
                    </a:ext>
                  </a:extLst>
                </p:cNvPr>
                <p:cNvSpPr/>
                <p:nvPr/>
              </p:nvSpPr>
              <p:spPr>
                <a:xfrm>
                  <a:off x="3759470" y="3233686"/>
                  <a:ext cx="419179" cy="417878"/>
                </a:xfrm>
                <a:prstGeom prst="ellipse">
                  <a:avLst/>
                </a:prstGeom>
                <a:solidFill>
                  <a:schemeClr val="bg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5</a:t>
                  </a:r>
                </a:p>
              </p:txBody>
            </p:sp>
          </p:grpSp>
          <p:grpSp>
            <p:nvGrpSpPr>
              <p:cNvPr id="25" name="Group 98">
                <a:extLst>
                  <a:ext uri="{FF2B5EF4-FFF2-40B4-BE49-F238E27FC236}">
                    <a16:creationId xmlns:a16="http://schemas.microsoft.com/office/drawing/2014/main" id="{DC55A47B-DEDF-E4BC-F00C-FACA22CD60EB}"/>
                  </a:ext>
                </a:extLst>
              </p:cNvPr>
              <p:cNvGrpSpPr>
                <a:grpSpLocks/>
              </p:cNvGrpSpPr>
              <p:nvPr/>
            </p:nvGrpSpPr>
            <p:grpSpPr bwMode="auto">
              <a:xfrm>
                <a:off x="3522182" y="3846259"/>
                <a:ext cx="656467" cy="419144"/>
                <a:chOff x="3522182" y="3844987"/>
                <a:chExt cx="656467" cy="419144"/>
              </a:xfrm>
            </p:grpSpPr>
            <p:sp>
              <p:nvSpPr>
                <p:cNvPr id="38" name="Oval 37">
                  <a:extLst>
                    <a:ext uri="{FF2B5EF4-FFF2-40B4-BE49-F238E27FC236}">
                      <a16:creationId xmlns:a16="http://schemas.microsoft.com/office/drawing/2014/main" id="{EE1DEF0D-B32F-7D5D-71F7-E8E69ED1A84A}"/>
                    </a:ext>
                  </a:extLst>
                </p:cNvPr>
                <p:cNvSpPr/>
                <p:nvPr/>
              </p:nvSpPr>
              <p:spPr>
                <a:xfrm>
                  <a:off x="3522182" y="3996218"/>
                  <a:ext cx="115799" cy="116682"/>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40" name="Oval 39">
                  <a:extLst>
                    <a:ext uri="{FF2B5EF4-FFF2-40B4-BE49-F238E27FC236}">
                      <a16:creationId xmlns:a16="http://schemas.microsoft.com/office/drawing/2014/main" id="{00AB77F1-B0F9-398E-E5F5-F87CE83BACE9}"/>
                    </a:ext>
                  </a:extLst>
                </p:cNvPr>
                <p:cNvSpPr/>
                <p:nvPr/>
              </p:nvSpPr>
              <p:spPr>
                <a:xfrm>
                  <a:off x="3759470" y="3844987"/>
                  <a:ext cx="419179" cy="419144"/>
                </a:xfrm>
                <a:prstGeom prst="ellipse">
                  <a:avLst/>
                </a:prstGeom>
                <a:solidFill>
                  <a:schemeClr val="tx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6</a:t>
                  </a:r>
                </a:p>
              </p:txBody>
            </p:sp>
          </p:grpSp>
          <p:grpSp>
            <p:nvGrpSpPr>
              <p:cNvPr id="26" name="Group 17">
                <a:extLst>
                  <a:ext uri="{FF2B5EF4-FFF2-40B4-BE49-F238E27FC236}">
                    <a16:creationId xmlns:a16="http://schemas.microsoft.com/office/drawing/2014/main" id="{8D66A883-5178-6EF7-C83C-E2804938DE1F}"/>
                  </a:ext>
                </a:extLst>
              </p:cNvPr>
              <p:cNvGrpSpPr>
                <a:grpSpLocks/>
              </p:cNvGrpSpPr>
              <p:nvPr/>
            </p:nvGrpSpPr>
            <p:grpSpPr bwMode="auto">
              <a:xfrm>
                <a:off x="3522182" y="1990447"/>
                <a:ext cx="656467" cy="417878"/>
                <a:chOff x="3522182" y="2008227"/>
                <a:chExt cx="656467" cy="417878"/>
              </a:xfrm>
            </p:grpSpPr>
            <p:sp>
              <p:nvSpPr>
                <p:cNvPr id="35" name="Oval 34">
                  <a:extLst>
                    <a:ext uri="{FF2B5EF4-FFF2-40B4-BE49-F238E27FC236}">
                      <a16:creationId xmlns:a16="http://schemas.microsoft.com/office/drawing/2014/main" id="{8820F94E-3D0F-EBE6-58E8-FE888121B3E8}"/>
                    </a:ext>
                  </a:extLst>
                </p:cNvPr>
                <p:cNvSpPr/>
                <p:nvPr/>
              </p:nvSpPr>
              <p:spPr>
                <a:xfrm>
                  <a:off x="3522182" y="2159271"/>
                  <a:ext cx="115799" cy="11579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37" name="Oval 36">
                  <a:extLst>
                    <a:ext uri="{FF2B5EF4-FFF2-40B4-BE49-F238E27FC236}">
                      <a16:creationId xmlns:a16="http://schemas.microsoft.com/office/drawing/2014/main" id="{0AB3D293-9C32-585B-C6A1-6CAA32C0078C}"/>
                    </a:ext>
                  </a:extLst>
                </p:cNvPr>
                <p:cNvSpPr/>
                <p:nvPr/>
              </p:nvSpPr>
              <p:spPr>
                <a:xfrm>
                  <a:off x="3759470" y="2008227"/>
                  <a:ext cx="419179" cy="417878"/>
                </a:xfrm>
                <a:prstGeom prst="ellipse">
                  <a:avLst/>
                </a:prstGeom>
                <a:solidFill>
                  <a:schemeClr val="bg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3</a:t>
                  </a:r>
                </a:p>
              </p:txBody>
            </p:sp>
          </p:grpSp>
          <p:grpSp>
            <p:nvGrpSpPr>
              <p:cNvPr id="27" name="Group 18">
                <a:extLst>
                  <a:ext uri="{FF2B5EF4-FFF2-40B4-BE49-F238E27FC236}">
                    <a16:creationId xmlns:a16="http://schemas.microsoft.com/office/drawing/2014/main" id="{1E13AF9E-BA27-1783-FE89-612A6C1ABC96}"/>
                  </a:ext>
                </a:extLst>
              </p:cNvPr>
              <p:cNvGrpSpPr>
                <a:grpSpLocks/>
              </p:cNvGrpSpPr>
              <p:nvPr/>
            </p:nvGrpSpPr>
            <p:grpSpPr bwMode="auto">
              <a:xfrm>
                <a:off x="3522182" y="2609527"/>
                <a:ext cx="656467" cy="417878"/>
                <a:chOff x="3522182" y="2620957"/>
                <a:chExt cx="656467" cy="417878"/>
              </a:xfrm>
            </p:grpSpPr>
            <p:sp>
              <p:nvSpPr>
                <p:cNvPr id="32" name="Oval 31">
                  <a:extLst>
                    <a:ext uri="{FF2B5EF4-FFF2-40B4-BE49-F238E27FC236}">
                      <a16:creationId xmlns:a16="http://schemas.microsoft.com/office/drawing/2014/main" id="{7CE607B3-BFFA-61E5-4AB2-C9DEDF400A34}"/>
                    </a:ext>
                  </a:extLst>
                </p:cNvPr>
                <p:cNvSpPr/>
                <p:nvPr/>
              </p:nvSpPr>
              <p:spPr>
                <a:xfrm>
                  <a:off x="3522182" y="2772001"/>
                  <a:ext cx="115799" cy="11579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34" name="Oval 33">
                  <a:extLst>
                    <a:ext uri="{FF2B5EF4-FFF2-40B4-BE49-F238E27FC236}">
                      <a16:creationId xmlns:a16="http://schemas.microsoft.com/office/drawing/2014/main" id="{F42023B7-5DB1-C5C0-7C5B-E8DA623FD6CD}"/>
                    </a:ext>
                  </a:extLst>
                </p:cNvPr>
                <p:cNvSpPr/>
                <p:nvPr/>
              </p:nvSpPr>
              <p:spPr>
                <a:xfrm>
                  <a:off x="3759470" y="2620957"/>
                  <a:ext cx="419179" cy="417878"/>
                </a:xfrm>
                <a:prstGeom prst="ellipse">
                  <a:avLst/>
                </a:prstGeom>
                <a:solidFill>
                  <a:schemeClr val="tx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4</a:t>
                  </a:r>
                </a:p>
              </p:txBody>
            </p:sp>
          </p:grpSp>
          <p:grpSp>
            <p:nvGrpSpPr>
              <p:cNvPr id="28" name="Group 99">
                <a:extLst>
                  <a:ext uri="{FF2B5EF4-FFF2-40B4-BE49-F238E27FC236}">
                    <a16:creationId xmlns:a16="http://schemas.microsoft.com/office/drawing/2014/main" id="{6B5CDAD2-A559-18F4-E312-AD17C850EA2F}"/>
                  </a:ext>
                </a:extLst>
              </p:cNvPr>
              <p:cNvGrpSpPr>
                <a:grpSpLocks/>
              </p:cNvGrpSpPr>
              <p:nvPr/>
            </p:nvGrpSpPr>
            <p:grpSpPr bwMode="auto">
              <a:xfrm>
                <a:off x="3522182" y="4465339"/>
                <a:ext cx="656467" cy="419144"/>
                <a:chOff x="3522182" y="4457719"/>
                <a:chExt cx="656467" cy="419144"/>
              </a:xfrm>
            </p:grpSpPr>
            <p:sp>
              <p:nvSpPr>
                <p:cNvPr id="29" name="Oval 28">
                  <a:extLst>
                    <a:ext uri="{FF2B5EF4-FFF2-40B4-BE49-F238E27FC236}">
                      <a16:creationId xmlns:a16="http://schemas.microsoft.com/office/drawing/2014/main" id="{7EC0845B-BE75-F105-FA73-F6141457BADC}"/>
                    </a:ext>
                  </a:extLst>
                </p:cNvPr>
                <p:cNvSpPr/>
                <p:nvPr/>
              </p:nvSpPr>
              <p:spPr>
                <a:xfrm>
                  <a:off x="3522182" y="4608950"/>
                  <a:ext cx="115799" cy="116682"/>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31" name="Oval 30">
                  <a:extLst>
                    <a:ext uri="{FF2B5EF4-FFF2-40B4-BE49-F238E27FC236}">
                      <a16:creationId xmlns:a16="http://schemas.microsoft.com/office/drawing/2014/main" id="{C6F1CDF1-A667-F7CB-F781-3003DF904C98}"/>
                    </a:ext>
                  </a:extLst>
                </p:cNvPr>
                <p:cNvSpPr/>
                <p:nvPr/>
              </p:nvSpPr>
              <p:spPr>
                <a:xfrm>
                  <a:off x="3759470" y="4457719"/>
                  <a:ext cx="419179" cy="419144"/>
                </a:xfrm>
                <a:prstGeom prst="ellipse">
                  <a:avLst/>
                </a:prstGeom>
                <a:solidFill>
                  <a:schemeClr val="bg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7</a:t>
                  </a:r>
                </a:p>
              </p:txBody>
            </p:sp>
          </p:grpSp>
        </p:grpSp>
      </p:grpSp>
      <p:sp>
        <p:nvSpPr>
          <p:cNvPr id="60" name="Text Placeholder 16">
            <a:extLst>
              <a:ext uri="{FF2B5EF4-FFF2-40B4-BE49-F238E27FC236}">
                <a16:creationId xmlns:a16="http://schemas.microsoft.com/office/drawing/2014/main" id="{2A2C2C8F-3A43-DB17-354D-86D7CA9841B3}"/>
              </a:ext>
            </a:extLst>
          </p:cNvPr>
          <p:cNvSpPr>
            <a:spLocks noGrp="1"/>
          </p:cNvSpPr>
          <p:nvPr>
            <p:ph type="body" sz="quarter" idx="14"/>
          </p:nvPr>
        </p:nvSpPr>
        <p:spPr>
          <a:xfrm>
            <a:off x="840506" y="2665719"/>
            <a:ext cx="1714750" cy="320142"/>
          </a:xfrm>
          <a:prstGeom prst="rect">
            <a:avLst/>
          </a:prstGeom>
        </p:spPr>
        <p:txBody>
          <a:bodyPr anchor="ct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2" name="Text Placeholder 16">
            <a:extLst>
              <a:ext uri="{FF2B5EF4-FFF2-40B4-BE49-F238E27FC236}">
                <a16:creationId xmlns:a16="http://schemas.microsoft.com/office/drawing/2014/main" id="{1E90707C-4F01-5566-5304-0B8937D906F7}"/>
              </a:ext>
            </a:extLst>
          </p:cNvPr>
          <p:cNvSpPr>
            <a:spLocks noGrp="1"/>
          </p:cNvSpPr>
          <p:nvPr>
            <p:ph type="body" sz="quarter" idx="15"/>
          </p:nvPr>
        </p:nvSpPr>
        <p:spPr>
          <a:xfrm>
            <a:off x="4414166" y="142795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3" name="Text Placeholder 16">
            <a:extLst>
              <a:ext uri="{FF2B5EF4-FFF2-40B4-BE49-F238E27FC236}">
                <a16:creationId xmlns:a16="http://schemas.microsoft.com/office/drawing/2014/main" id="{F303998B-4202-8E9E-7674-41A3AF69BF51}"/>
              </a:ext>
            </a:extLst>
          </p:cNvPr>
          <p:cNvSpPr>
            <a:spLocks noGrp="1"/>
          </p:cNvSpPr>
          <p:nvPr>
            <p:ph type="body" sz="quarter" idx="17"/>
          </p:nvPr>
        </p:nvSpPr>
        <p:spPr>
          <a:xfrm>
            <a:off x="4414166" y="266567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4" name="Text Placeholder 16">
            <a:extLst>
              <a:ext uri="{FF2B5EF4-FFF2-40B4-BE49-F238E27FC236}">
                <a16:creationId xmlns:a16="http://schemas.microsoft.com/office/drawing/2014/main" id="{99CDEA39-E8F2-891C-48F9-84D0C932F721}"/>
              </a:ext>
            </a:extLst>
          </p:cNvPr>
          <p:cNvSpPr>
            <a:spLocks noGrp="1"/>
          </p:cNvSpPr>
          <p:nvPr>
            <p:ph type="body" sz="quarter" idx="19"/>
          </p:nvPr>
        </p:nvSpPr>
        <p:spPr>
          <a:xfrm>
            <a:off x="4414166" y="390339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5" name="Text Placeholder 16">
            <a:extLst>
              <a:ext uri="{FF2B5EF4-FFF2-40B4-BE49-F238E27FC236}">
                <a16:creationId xmlns:a16="http://schemas.microsoft.com/office/drawing/2014/main" id="{ED8E8446-4C90-263A-B4A3-09166AD027A1}"/>
              </a:ext>
            </a:extLst>
          </p:cNvPr>
          <p:cNvSpPr>
            <a:spLocks noGrp="1"/>
          </p:cNvSpPr>
          <p:nvPr>
            <p:ph type="body" sz="quarter" idx="21"/>
          </p:nvPr>
        </p:nvSpPr>
        <p:spPr>
          <a:xfrm>
            <a:off x="4414166" y="80909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6" name="Text Placeholder 16">
            <a:extLst>
              <a:ext uri="{FF2B5EF4-FFF2-40B4-BE49-F238E27FC236}">
                <a16:creationId xmlns:a16="http://schemas.microsoft.com/office/drawing/2014/main" id="{B0EF94F8-B23B-EBCF-C597-7883FDF80C65}"/>
              </a:ext>
            </a:extLst>
          </p:cNvPr>
          <p:cNvSpPr>
            <a:spLocks noGrp="1"/>
          </p:cNvSpPr>
          <p:nvPr>
            <p:ph type="body" sz="quarter" idx="22"/>
          </p:nvPr>
        </p:nvSpPr>
        <p:spPr>
          <a:xfrm>
            <a:off x="4414166" y="204681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7" name="Text Placeholder 16">
            <a:extLst>
              <a:ext uri="{FF2B5EF4-FFF2-40B4-BE49-F238E27FC236}">
                <a16:creationId xmlns:a16="http://schemas.microsoft.com/office/drawing/2014/main" id="{13E76ADB-D1B5-3CD2-333C-E04022868BE2}"/>
              </a:ext>
            </a:extLst>
          </p:cNvPr>
          <p:cNvSpPr>
            <a:spLocks noGrp="1"/>
          </p:cNvSpPr>
          <p:nvPr>
            <p:ph type="body" sz="quarter" idx="23"/>
          </p:nvPr>
        </p:nvSpPr>
        <p:spPr>
          <a:xfrm>
            <a:off x="4414166" y="328453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8" name="Text Placeholder 16">
            <a:extLst>
              <a:ext uri="{FF2B5EF4-FFF2-40B4-BE49-F238E27FC236}">
                <a16:creationId xmlns:a16="http://schemas.microsoft.com/office/drawing/2014/main" id="{45E2147A-0632-A28A-6EF8-7C8CE5152173}"/>
              </a:ext>
            </a:extLst>
          </p:cNvPr>
          <p:cNvSpPr>
            <a:spLocks noGrp="1"/>
          </p:cNvSpPr>
          <p:nvPr>
            <p:ph type="body" sz="quarter" idx="24"/>
          </p:nvPr>
        </p:nvSpPr>
        <p:spPr>
          <a:xfrm>
            <a:off x="4414166" y="4522260"/>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322490685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sp>
        <p:nvSpPr>
          <p:cNvPr id="69" name="Google Shape;38;p34">
            <a:extLst>
              <a:ext uri="{FF2B5EF4-FFF2-40B4-BE49-F238E27FC236}">
                <a16:creationId xmlns:a16="http://schemas.microsoft.com/office/drawing/2014/main" id="{E5A25F55-5671-2FE6-0D5C-B6FF09A52340}"/>
              </a:ext>
            </a:extLst>
          </p:cNvPr>
          <p:cNvSpPr/>
          <p:nvPr userDrawn="1"/>
        </p:nvSpPr>
        <p:spPr>
          <a:xfrm>
            <a:off x="0" y="1"/>
            <a:ext cx="9143999" cy="5143499"/>
          </a:xfrm>
          <a:prstGeom prst="rect">
            <a:avLst/>
          </a:prstGeom>
          <a:solidFill>
            <a:srgbClr val="F2F2F2">
              <a:alpha val="95294"/>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61" name="Group 60">
            <a:extLst>
              <a:ext uri="{FF2B5EF4-FFF2-40B4-BE49-F238E27FC236}">
                <a16:creationId xmlns:a16="http://schemas.microsoft.com/office/drawing/2014/main" id="{B9C42055-FDBA-C097-2976-EE370A1CBD8B}"/>
              </a:ext>
            </a:extLst>
          </p:cNvPr>
          <p:cNvGrpSpPr/>
          <p:nvPr userDrawn="1"/>
        </p:nvGrpSpPr>
        <p:grpSpPr>
          <a:xfrm>
            <a:off x="716012" y="759582"/>
            <a:ext cx="3556067" cy="4132337"/>
            <a:chOff x="520700" y="759582"/>
            <a:chExt cx="3556067" cy="4132337"/>
          </a:xfrm>
        </p:grpSpPr>
        <p:cxnSp>
          <p:nvCxnSpPr>
            <p:cNvPr id="13" name="Connector: Elbow 102">
              <a:extLst>
                <a:ext uri="{FF2B5EF4-FFF2-40B4-BE49-F238E27FC236}">
                  <a16:creationId xmlns:a16="http://schemas.microsoft.com/office/drawing/2014/main" id="{E9C3A610-618C-1069-70B1-1D7167825407}"/>
                </a:ext>
              </a:extLst>
            </p:cNvPr>
            <p:cNvCxnSpPr>
              <a:cxnSpLocks/>
              <a:stCxn id="50" idx="6"/>
              <a:endCxn id="47" idx="2"/>
            </p:cNvCxnSpPr>
            <p:nvPr/>
          </p:nvCxnSpPr>
          <p:spPr bwMode="auto">
            <a:xfrm flipV="1">
              <a:off x="2484438" y="969169"/>
              <a:ext cx="935876" cy="1856582"/>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Connector: Elbow 106">
              <a:extLst>
                <a:ext uri="{FF2B5EF4-FFF2-40B4-BE49-F238E27FC236}">
                  <a16:creationId xmlns:a16="http://schemas.microsoft.com/office/drawing/2014/main" id="{57E8BCD9-D62E-9B0D-E26D-3D1F474766D9}"/>
                </a:ext>
              </a:extLst>
            </p:cNvPr>
            <p:cNvCxnSpPr>
              <a:cxnSpLocks/>
              <a:stCxn id="50" idx="6"/>
              <a:endCxn id="44" idx="2"/>
            </p:cNvCxnSpPr>
            <p:nvPr/>
          </p:nvCxnSpPr>
          <p:spPr bwMode="auto">
            <a:xfrm flipV="1">
              <a:off x="2484438" y="1588294"/>
              <a:ext cx="935876" cy="1237457"/>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Connector: Elbow 108">
              <a:extLst>
                <a:ext uri="{FF2B5EF4-FFF2-40B4-BE49-F238E27FC236}">
                  <a16:creationId xmlns:a16="http://schemas.microsoft.com/office/drawing/2014/main" id="{D6B5C4D1-003A-6DA5-5A2F-D8A8D4DB5D3C}"/>
                </a:ext>
              </a:extLst>
            </p:cNvPr>
            <p:cNvCxnSpPr>
              <a:cxnSpLocks/>
              <a:stCxn id="50" idx="6"/>
              <a:endCxn id="35" idx="2"/>
            </p:cNvCxnSpPr>
            <p:nvPr/>
          </p:nvCxnSpPr>
          <p:spPr bwMode="auto">
            <a:xfrm flipV="1">
              <a:off x="2484438" y="2206626"/>
              <a:ext cx="935876" cy="61912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Connector: Elbow 110">
              <a:extLst>
                <a:ext uri="{FF2B5EF4-FFF2-40B4-BE49-F238E27FC236}">
                  <a16:creationId xmlns:a16="http://schemas.microsoft.com/office/drawing/2014/main" id="{02BFCDD4-B428-1BAF-0862-01B320CA37B5}"/>
                </a:ext>
              </a:extLst>
            </p:cNvPr>
            <p:cNvCxnSpPr>
              <a:cxnSpLocks/>
              <a:stCxn id="50" idx="6"/>
              <a:endCxn id="29" idx="2"/>
            </p:cNvCxnSpPr>
            <p:nvPr/>
          </p:nvCxnSpPr>
          <p:spPr bwMode="auto">
            <a:xfrm>
              <a:off x="2484438" y="2825751"/>
              <a:ext cx="935875" cy="1856581"/>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Connector: Elbow 112">
              <a:extLst>
                <a:ext uri="{FF2B5EF4-FFF2-40B4-BE49-F238E27FC236}">
                  <a16:creationId xmlns:a16="http://schemas.microsoft.com/office/drawing/2014/main" id="{098D0511-7020-FDC6-D581-218967EAE641}"/>
                </a:ext>
              </a:extLst>
            </p:cNvPr>
            <p:cNvCxnSpPr>
              <a:cxnSpLocks/>
              <a:stCxn id="50" idx="6"/>
              <a:endCxn id="38" idx="2"/>
            </p:cNvCxnSpPr>
            <p:nvPr/>
          </p:nvCxnSpPr>
          <p:spPr bwMode="auto">
            <a:xfrm>
              <a:off x="2484438" y="2825751"/>
              <a:ext cx="935876" cy="1237456"/>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Connector: Elbow 114">
              <a:extLst>
                <a:ext uri="{FF2B5EF4-FFF2-40B4-BE49-F238E27FC236}">
                  <a16:creationId xmlns:a16="http://schemas.microsoft.com/office/drawing/2014/main" id="{AAEFEB7C-C341-9D2D-C741-6B603378C33F}"/>
                </a:ext>
              </a:extLst>
            </p:cNvPr>
            <p:cNvCxnSpPr>
              <a:cxnSpLocks/>
              <a:stCxn id="50" idx="6"/>
              <a:endCxn id="41" idx="2"/>
            </p:cNvCxnSpPr>
            <p:nvPr/>
          </p:nvCxnSpPr>
          <p:spPr bwMode="auto">
            <a:xfrm>
              <a:off x="2484438" y="2825751"/>
              <a:ext cx="935876" cy="619126"/>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5CCBBC8-6B2D-4183-6FCE-FA9892F42C93}"/>
                </a:ext>
              </a:extLst>
            </p:cNvPr>
            <p:cNvCxnSpPr>
              <a:cxnSpLocks/>
              <a:endCxn id="32" idx="2"/>
            </p:cNvCxnSpPr>
            <p:nvPr/>
          </p:nvCxnSpPr>
          <p:spPr bwMode="auto">
            <a:xfrm>
              <a:off x="2484438" y="2825751"/>
              <a:ext cx="935876"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0" name="Oval 49">
              <a:extLst>
                <a:ext uri="{FF2B5EF4-FFF2-40B4-BE49-F238E27FC236}">
                  <a16:creationId xmlns:a16="http://schemas.microsoft.com/office/drawing/2014/main" id="{EF5F45A0-7C50-4900-1B4D-CA839412D00A}"/>
                </a:ext>
              </a:extLst>
            </p:cNvPr>
            <p:cNvSpPr/>
            <p:nvPr/>
          </p:nvSpPr>
          <p:spPr bwMode="auto">
            <a:xfrm>
              <a:off x="520700" y="1843088"/>
              <a:ext cx="1963738" cy="1965325"/>
            </a:xfrm>
            <a:prstGeom prst="ellipse">
              <a:avLst/>
            </a:prstGeom>
            <a:solidFill>
              <a:schemeClr val="bg1">
                <a:lumMod val="95000"/>
              </a:schemeClr>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1500" b="1" i="1" kern="0" dirty="0">
                <a:solidFill>
                  <a:schemeClr val="tx1"/>
                </a:solidFill>
                <a:latin typeface="Public Sans" pitchFamily="2" charset="0"/>
                <a:sym typeface="Arial"/>
              </a:endParaRPr>
            </a:p>
          </p:txBody>
        </p:sp>
        <p:grpSp>
          <p:nvGrpSpPr>
            <p:cNvPr id="21" name="Group 100">
              <a:extLst>
                <a:ext uri="{FF2B5EF4-FFF2-40B4-BE49-F238E27FC236}">
                  <a16:creationId xmlns:a16="http://schemas.microsoft.com/office/drawing/2014/main" id="{0B4BAD26-0A35-313A-119F-9B26613F7E9A}"/>
                </a:ext>
              </a:extLst>
            </p:cNvPr>
            <p:cNvGrpSpPr>
              <a:grpSpLocks/>
            </p:cNvGrpSpPr>
            <p:nvPr/>
          </p:nvGrpSpPr>
          <p:grpSpPr bwMode="auto">
            <a:xfrm>
              <a:off x="3420306" y="759582"/>
              <a:ext cx="656461" cy="4132337"/>
              <a:chOff x="3522182" y="752447"/>
              <a:chExt cx="656468" cy="4132036"/>
            </a:xfrm>
          </p:grpSpPr>
          <p:grpSp>
            <p:nvGrpSpPr>
              <p:cNvPr id="22" name="Group 15">
                <a:extLst>
                  <a:ext uri="{FF2B5EF4-FFF2-40B4-BE49-F238E27FC236}">
                    <a16:creationId xmlns:a16="http://schemas.microsoft.com/office/drawing/2014/main" id="{B9FCF262-090E-EC15-51F5-75BA65BB8AA6}"/>
                  </a:ext>
                </a:extLst>
              </p:cNvPr>
              <p:cNvGrpSpPr>
                <a:grpSpLocks/>
              </p:cNvGrpSpPr>
              <p:nvPr/>
            </p:nvGrpSpPr>
            <p:grpSpPr bwMode="auto">
              <a:xfrm>
                <a:off x="3522182" y="752447"/>
                <a:ext cx="656468" cy="419144"/>
                <a:chOff x="3522182" y="782927"/>
                <a:chExt cx="656468" cy="419144"/>
              </a:xfrm>
            </p:grpSpPr>
            <p:sp>
              <p:nvSpPr>
                <p:cNvPr id="47" name="Oval 46">
                  <a:extLst>
                    <a:ext uri="{FF2B5EF4-FFF2-40B4-BE49-F238E27FC236}">
                      <a16:creationId xmlns:a16="http://schemas.microsoft.com/office/drawing/2014/main" id="{5F854096-E52C-4B98-5EAD-04A4D1B39ED5}"/>
                    </a:ext>
                  </a:extLst>
                </p:cNvPr>
                <p:cNvSpPr/>
                <p:nvPr/>
              </p:nvSpPr>
              <p:spPr>
                <a:xfrm>
                  <a:off x="3522182" y="934159"/>
                  <a:ext cx="115799" cy="11668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49" name="Oval 48">
                  <a:extLst>
                    <a:ext uri="{FF2B5EF4-FFF2-40B4-BE49-F238E27FC236}">
                      <a16:creationId xmlns:a16="http://schemas.microsoft.com/office/drawing/2014/main" id="{04F094BA-F579-0DCA-CA78-A1408E1FE1DC}"/>
                    </a:ext>
                  </a:extLst>
                </p:cNvPr>
                <p:cNvSpPr/>
                <p:nvPr/>
              </p:nvSpPr>
              <p:spPr>
                <a:xfrm>
                  <a:off x="3759471" y="782927"/>
                  <a:ext cx="419179" cy="419144"/>
                </a:xfrm>
                <a:prstGeom prst="ellipse">
                  <a:avLst/>
                </a:prstGeom>
                <a:solidFill>
                  <a:schemeClr val="bg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1</a:t>
                  </a:r>
                </a:p>
              </p:txBody>
            </p:sp>
          </p:grpSp>
          <p:grpSp>
            <p:nvGrpSpPr>
              <p:cNvPr id="23" name="Group 16">
                <a:extLst>
                  <a:ext uri="{FF2B5EF4-FFF2-40B4-BE49-F238E27FC236}">
                    <a16:creationId xmlns:a16="http://schemas.microsoft.com/office/drawing/2014/main" id="{7F6B495C-2D35-C851-BAE4-F73A68DA8443}"/>
                  </a:ext>
                </a:extLst>
              </p:cNvPr>
              <p:cNvGrpSpPr>
                <a:grpSpLocks/>
              </p:cNvGrpSpPr>
              <p:nvPr/>
            </p:nvGrpSpPr>
            <p:grpSpPr bwMode="auto">
              <a:xfrm>
                <a:off x="3522182" y="1371527"/>
                <a:ext cx="656467" cy="419144"/>
                <a:chOff x="3522182" y="1395657"/>
                <a:chExt cx="656467" cy="419144"/>
              </a:xfrm>
            </p:grpSpPr>
            <p:sp>
              <p:nvSpPr>
                <p:cNvPr id="44" name="Oval 43">
                  <a:extLst>
                    <a:ext uri="{FF2B5EF4-FFF2-40B4-BE49-F238E27FC236}">
                      <a16:creationId xmlns:a16="http://schemas.microsoft.com/office/drawing/2014/main" id="{DD4C8491-22C0-AB82-89E6-F2384A1AA187}"/>
                    </a:ext>
                  </a:extLst>
                </p:cNvPr>
                <p:cNvSpPr/>
                <p:nvPr/>
              </p:nvSpPr>
              <p:spPr>
                <a:xfrm>
                  <a:off x="3522182" y="1546889"/>
                  <a:ext cx="115799" cy="11668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46" name="Oval 45">
                  <a:extLst>
                    <a:ext uri="{FF2B5EF4-FFF2-40B4-BE49-F238E27FC236}">
                      <a16:creationId xmlns:a16="http://schemas.microsoft.com/office/drawing/2014/main" id="{CDA2F571-0888-C456-1962-AF169571F7CC}"/>
                    </a:ext>
                  </a:extLst>
                </p:cNvPr>
                <p:cNvSpPr/>
                <p:nvPr/>
              </p:nvSpPr>
              <p:spPr>
                <a:xfrm>
                  <a:off x="3759470" y="1395657"/>
                  <a:ext cx="419179" cy="419144"/>
                </a:xfrm>
                <a:prstGeom prst="ellipse">
                  <a:avLst/>
                </a:prstGeom>
                <a:solidFill>
                  <a:schemeClr val="accent1"/>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2</a:t>
                  </a:r>
                </a:p>
              </p:txBody>
            </p:sp>
          </p:grpSp>
          <p:grpSp>
            <p:nvGrpSpPr>
              <p:cNvPr id="24" name="Group 26">
                <a:extLst>
                  <a:ext uri="{FF2B5EF4-FFF2-40B4-BE49-F238E27FC236}">
                    <a16:creationId xmlns:a16="http://schemas.microsoft.com/office/drawing/2014/main" id="{ABDBE8DC-819F-E47E-DF17-C1502D260B77}"/>
                  </a:ext>
                </a:extLst>
              </p:cNvPr>
              <p:cNvGrpSpPr>
                <a:grpSpLocks/>
              </p:cNvGrpSpPr>
              <p:nvPr/>
            </p:nvGrpSpPr>
            <p:grpSpPr bwMode="auto">
              <a:xfrm>
                <a:off x="3522182" y="3228607"/>
                <a:ext cx="656467" cy="417878"/>
                <a:chOff x="3522182" y="3233686"/>
                <a:chExt cx="656467" cy="417878"/>
              </a:xfrm>
            </p:grpSpPr>
            <p:sp>
              <p:nvSpPr>
                <p:cNvPr id="41" name="Oval 40">
                  <a:extLst>
                    <a:ext uri="{FF2B5EF4-FFF2-40B4-BE49-F238E27FC236}">
                      <a16:creationId xmlns:a16="http://schemas.microsoft.com/office/drawing/2014/main" id="{3E5802FC-7075-BE56-F9F2-266136635D2F}"/>
                    </a:ext>
                  </a:extLst>
                </p:cNvPr>
                <p:cNvSpPr/>
                <p:nvPr/>
              </p:nvSpPr>
              <p:spPr>
                <a:xfrm>
                  <a:off x="3522182" y="3384730"/>
                  <a:ext cx="115799" cy="11579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43" name="Oval 42">
                  <a:extLst>
                    <a:ext uri="{FF2B5EF4-FFF2-40B4-BE49-F238E27FC236}">
                      <a16:creationId xmlns:a16="http://schemas.microsoft.com/office/drawing/2014/main" id="{A9081B40-2249-F175-1E0A-D128205F48C5}"/>
                    </a:ext>
                  </a:extLst>
                </p:cNvPr>
                <p:cNvSpPr/>
                <p:nvPr/>
              </p:nvSpPr>
              <p:spPr>
                <a:xfrm>
                  <a:off x="3759470" y="3233686"/>
                  <a:ext cx="419179" cy="417878"/>
                </a:xfrm>
                <a:prstGeom prst="ellipse">
                  <a:avLst/>
                </a:prstGeom>
                <a:solidFill>
                  <a:schemeClr val="bg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5</a:t>
                  </a:r>
                </a:p>
              </p:txBody>
            </p:sp>
          </p:grpSp>
          <p:grpSp>
            <p:nvGrpSpPr>
              <p:cNvPr id="25" name="Group 98">
                <a:extLst>
                  <a:ext uri="{FF2B5EF4-FFF2-40B4-BE49-F238E27FC236}">
                    <a16:creationId xmlns:a16="http://schemas.microsoft.com/office/drawing/2014/main" id="{DC55A47B-DEDF-E4BC-F00C-FACA22CD60EB}"/>
                  </a:ext>
                </a:extLst>
              </p:cNvPr>
              <p:cNvGrpSpPr>
                <a:grpSpLocks/>
              </p:cNvGrpSpPr>
              <p:nvPr/>
            </p:nvGrpSpPr>
            <p:grpSpPr bwMode="auto">
              <a:xfrm>
                <a:off x="3522182" y="3846259"/>
                <a:ext cx="656467" cy="419144"/>
                <a:chOff x="3522182" y="3844987"/>
                <a:chExt cx="656467" cy="419144"/>
              </a:xfrm>
            </p:grpSpPr>
            <p:sp>
              <p:nvSpPr>
                <p:cNvPr id="38" name="Oval 37">
                  <a:extLst>
                    <a:ext uri="{FF2B5EF4-FFF2-40B4-BE49-F238E27FC236}">
                      <a16:creationId xmlns:a16="http://schemas.microsoft.com/office/drawing/2014/main" id="{EE1DEF0D-B32F-7D5D-71F7-E8E69ED1A84A}"/>
                    </a:ext>
                  </a:extLst>
                </p:cNvPr>
                <p:cNvSpPr/>
                <p:nvPr/>
              </p:nvSpPr>
              <p:spPr>
                <a:xfrm>
                  <a:off x="3522182" y="3996218"/>
                  <a:ext cx="115799" cy="116682"/>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40" name="Oval 39">
                  <a:extLst>
                    <a:ext uri="{FF2B5EF4-FFF2-40B4-BE49-F238E27FC236}">
                      <a16:creationId xmlns:a16="http://schemas.microsoft.com/office/drawing/2014/main" id="{00AB77F1-B0F9-398E-E5F5-F87CE83BACE9}"/>
                    </a:ext>
                  </a:extLst>
                </p:cNvPr>
                <p:cNvSpPr/>
                <p:nvPr/>
              </p:nvSpPr>
              <p:spPr>
                <a:xfrm>
                  <a:off x="3759470" y="3844987"/>
                  <a:ext cx="419179" cy="419144"/>
                </a:xfrm>
                <a:prstGeom prst="ellipse">
                  <a:avLst/>
                </a:prstGeom>
                <a:solidFill>
                  <a:schemeClr val="accent1"/>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6</a:t>
                  </a:r>
                </a:p>
              </p:txBody>
            </p:sp>
          </p:grpSp>
          <p:grpSp>
            <p:nvGrpSpPr>
              <p:cNvPr id="26" name="Group 17">
                <a:extLst>
                  <a:ext uri="{FF2B5EF4-FFF2-40B4-BE49-F238E27FC236}">
                    <a16:creationId xmlns:a16="http://schemas.microsoft.com/office/drawing/2014/main" id="{8D66A883-5178-6EF7-C83C-E2804938DE1F}"/>
                  </a:ext>
                </a:extLst>
              </p:cNvPr>
              <p:cNvGrpSpPr>
                <a:grpSpLocks/>
              </p:cNvGrpSpPr>
              <p:nvPr/>
            </p:nvGrpSpPr>
            <p:grpSpPr bwMode="auto">
              <a:xfrm>
                <a:off x="3522182" y="1990447"/>
                <a:ext cx="656467" cy="417878"/>
                <a:chOff x="3522182" y="2008227"/>
                <a:chExt cx="656467" cy="417878"/>
              </a:xfrm>
            </p:grpSpPr>
            <p:sp>
              <p:nvSpPr>
                <p:cNvPr id="35" name="Oval 34">
                  <a:extLst>
                    <a:ext uri="{FF2B5EF4-FFF2-40B4-BE49-F238E27FC236}">
                      <a16:creationId xmlns:a16="http://schemas.microsoft.com/office/drawing/2014/main" id="{8820F94E-3D0F-EBE6-58E8-FE888121B3E8}"/>
                    </a:ext>
                  </a:extLst>
                </p:cNvPr>
                <p:cNvSpPr/>
                <p:nvPr/>
              </p:nvSpPr>
              <p:spPr>
                <a:xfrm>
                  <a:off x="3522182" y="2159271"/>
                  <a:ext cx="115799" cy="11579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37" name="Oval 36">
                  <a:extLst>
                    <a:ext uri="{FF2B5EF4-FFF2-40B4-BE49-F238E27FC236}">
                      <a16:creationId xmlns:a16="http://schemas.microsoft.com/office/drawing/2014/main" id="{0AB3D293-9C32-585B-C6A1-6CAA32C0078C}"/>
                    </a:ext>
                  </a:extLst>
                </p:cNvPr>
                <p:cNvSpPr/>
                <p:nvPr/>
              </p:nvSpPr>
              <p:spPr>
                <a:xfrm>
                  <a:off x="3759470" y="2008227"/>
                  <a:ext cx="419179" cy="417878"/>
                </a:xfrm>
                <a:prstGeom prst="ellipse">
                  <a:avLst/>
                </a:prstGeom>
                <a:solidFill>
                  <a:schemeClr val="bg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3</a:t>
                  </a:r>
                </a:p>
              </p:txBody>
            </p:sp>
          </p:grpSp>
          <p:grpSp>
            <p:nvGrpSpPr>
              <p:cNvPr id="27" name="Group 18">
                <a:extLst>
                  <a:ext uri="{FF2B5EF4-FFF2-40B4-BE49-F238E27FC236}">
                    <a16:creationId xmlns:a16="http://schemas.microsoft.com/office/drawing/2014/main" id="{1E13AF9E-BA27-1783-FE89-612A6C1ABC96}"/>
                  </a:ext>
                </a:extLst>
              </p:cNvPr>
              <p:cNvGrpSpPr>
                <a:grpSpLocks/>
              </p:cNvGrpSpPr>
              <p:nvPr/>
            </p:nvGrpSpPr>
            <p:grpSpPr bwMode="auto">
              <a:xfrm>
                <a:off x="3522182" y="2609527"/>
                <a:ext cx="656467" cy="417878"/>
                <a:chOff x="3522182" y="2620957"/>
                <a:chExt cx="656467" cy="417878"/>
              </a:xfrm>
            </p:grpSpPr>
            <p:sp>
              <p:nvSpPr>
                <p:cNvPr id="32" name="Oval 31">
                  <a:extLst>
                    <a:ext uri="{FF2B5EF4-FFF2-40B4-BE49-F238E27FC236}">
                      <a16:creationId xmlns:a16="http://schemas.microsoft.com/office/drawing/2014/main" id="{7CE607B3-BFFA-61E5-4AB2-C9DEDF400A34}"/>
                    </a:ext>
                  </a:extLst>
                </p:cNvPr>
                <p:cNvSpPr/>
                <p:nvPr/>
              </p:nvSpPr>
              <p:spPr>
                <a:xfrm>
                  <a:off x="3522182" y="2772001"/>
                  <a:ext cx="115799" cy="11579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34" name="Oval 33">
                  <a:extLst>
                    <a:ext uri="{FF2B5EF4-FFF2-40B4-BE49-F238E27FC236}">
                      <a16:creationId xmlns:a16="http://schemas.microsoft.com/office/drawing/2014/main" id="{F42023B7-5DB1-C5C0-7C5B-E8DA623FD6CD}"/>
                    </a:ext>
                  </a:extLst>
                </p:cNvPr>
                <p:cNvSpPr/>
                <p:nvPr/>
              </p:nvSpPr>
              <p:spPr>
                <a:xfrm>
                  <a:off x="3759470" y="2620957"/>
                  <a:ext cx="419179" cy="417878"/>
                </a:xfrm>
                <a:prstGeom prst="ellipse">
                  <a:avLst/>
                </a:prstGeom>
                <a:solidFill>
                  <a:schemeClr val="accent1"/>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4</a:t>
                  </a:r>
                </a:p>
              </p:txBody>
            </p:sp>
          </p:grpSp>
          <p:grpSp>
            <p:nvGrpSpPr>
              <p:cNvPr id="28" name="Group 99">
                <a:extLst>
                  <a:ext uri="{FF2B5EF4-FFF2-40B4-BE49-F238E27FC236}">
                    <a16:creationId xmlns:a16="http://schemas.microsoft.com/office/drawing/2014/main" id="{6B5CDAD2-A559-18F4-E312-AD17C850EA2F}"/>
                  </a:ext>
                </a:extLst>
              </p:cNvPr>
              <p:cNvGrpSpPr>
                <a:grpSpLocks/>
              </p:cNvGrpSpPr>
              <p:nvPr/>
            </p:nvGrpSpPr>
            <p:grpSpPr bwMode="auto">
              <a:xfrm>
                <a:off x="3522182" y="4465339"/>
                <a:ext cx="656467" cy="419144"/>
                <a:chOff x="3522182" y="4457719"/>
                <a:chExt cx="656467" cy="419144"/>
              </a:xfrm>
            </p:grpSpPr>
            <p:sp>
              <p:nvSpPr>
                <p:cNvPr id="29" name="Oval 28">
                  <a:extLst>
                    <a:ext uri="{FF2B5EF4-FFF2-40B4-BE49-F238E27FC236}">
                      <a16:creationId xmlns:a16="http://schemas.microsoft.com/office/drawing/2014/main" id="{7EC0845B-BE75-F105-FA73-F6141457BADC}"/>
                    </a:ext>
                  </a:extLst>
                </p:cNvPr>
                <p:cNvSpPr/>
                <p:nvPr/>
              </p:nvSpPr>
              <p:spPr>
                <a:xfrm>
                  <a:off x="3522182" y="4608950"/>
                  <a:ext cx="115799" cy="116682"/>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31" name="Oval 30">
                  <a:extLst>
                    <a:ext uri="{FF2B5EF4-FFF2-40B4-BE49-F238E27FC236}">
                      <a16:creationId xmlns:a16="http://schemas.microsoft.com/office/drawing/2014/main" id="{C6F1CDF1-A667-F7CB-F781-3003DF904C98}"/>
                    </a:ext>
                  </a:extLst>
                </p:cNvPr>
                <p:cNvSpPr/>
                <p:nvPr/>
              </p:nvSpPr>
              <p:spPr>
                <a:xfrm>
                  <a:off x="3759470" y="4457719"/>
                  <a:ext cx="419179" cy="419144"/>
                </a:xfrm>
                <a:prstGeom prst="ellipse">
                  <a:avLst/>
                </a:prstGeom>
                <a:solidFill>
                  <a:schemeClr val="bg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7</a:t>
                  </a:r>
                </a:p>
              </p:txBody>
            </p:sp>
          </p:grpSp>
        </p:grpSp>
      </p:grpSp>
      <p:sp>
        <p:nvSpPr>
          <p:cNvPr id="60" name="Text Placeholder 16">
            <a:extLst>
              <a:ext uri="{FF2B5EF4-FFF2-40B4-BE49-F238E27FC236}">
                <a16:creationId xmlns:a16="http://schemas.microsoft.com/office/drawing/2014/main" id="{2A2C2C8F-3A43-DB17-354D-86D7CA9841B3}"/>
              </a:ext>
            </a:extLst>
          </p:cNvPr>
          <p:cNvSpPr>
            <a:spLocks noGrp="1"/>
          </p:cNvSpPr>
          <p:nvPr>
            <p:ph type="body" sz="quarter" idx="14"/>
          </p:nvPr>
        </p:nvSpPr>
        <p:spPr>
          <a:xfrm>
            <a:off x="840506" y="2665719"/>
            <a:ext cx="1714750" cy="320142"/>
          </a:xfrm>
          <a:prstGeom prst="rect">
            <a:avLst/>
          </a:prstGeom>
        </p:spPr>
        <p:txBody>
          <a:bodyPr anchor="ct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2" name="Text Placeholder 16">
            <a:extLst>
              <a:ext uri="{FF2B5EF4-FFF2-40B4-BE49-F238E27FC236}">
                <a16:creationId xmlns:a16="http://schemas.microsoft.com/office/drawing/2014/main" id="{1E90707C-4F01-5566-5304-0B8937D906F7}"/>
              </a:ext>
            </a:extLst>
          </p:cNvPr>
          <p:cNvSpPr>
            <a:spLocks noGrp="1"/>
          </p:cNvSpPr>
          <p:nvPr>
            <p:ph type="body" sz="quarter" idx="15"/>
          </p:nvPr>
        </p:nvSpPr>
        <p:spPr>
          <a:xfrm>
            <a:off x="4414166" y="142795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3" name="Text Placeholder 16">
            <a:extLst>
              <a:ext uri="{FF2B5EF4-FFF2-40B4-BE49-F238E27FC236}">
                <a16:creationId xmlns:a16="http://schemas.microsoft.com/office/drawing/2014/main" id="{F303998B-4202-8E9E-7674-41A3AF69BF51}"/>
              </a:ext>
            </a:extLst>
          </p:cNvPr>
          <p:cNvSpPr>
            <a:spLocks noGrp="1"/>
          </p:cNvSpPr>
          <p:nvPr>
            <p:ph type="body" sz="quarter" idx="17"/>
          </p:nvPr>
        </p:nvSpPr>
        <p:spPr>
          <a:xfrm>
            <a:off x="4414166" y="266567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4" name="Text Placeholder 16">
            <a:extLst>
              <a:ext uri="{FF2B5EF4-FFF2-40B4-BE49-F238E27FC236}">
                <a16:creationId xmlns:a16="http://schemas.microsoft.com/office/drawing/2014/main" id="{99CDEA39-E8F2-891C-48F9-84D0C932F721}"/>
              </a:ext>
            </a:extLst>
          </p:cNvPr>
          <p:cNvSpPr>
            <a:spLocks noGrp="1"/>
          </p:cNvSpPr>
          <p:nvPr>
            <p:ph type="body" sz="quarter" idx="19"/>
          </p:nvPr>
        </p:nvSpPr>
        <p:spPr>
          <a:xfrm>
            <a:off x="4414166" y="390339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5" name="Text Placeholder 16">
            <a:extLst>
              <a:ext uri="{FF2B5EF4-FFF2-40B4-BE49-F238E27FC236}">
                <a16:creationId xmlns:a16="http://schemas.microsoft.com/office/drawing/2014/main" id="{ED8E8446-4C90-263A-B4A3-09166AD027A1}"/>
              </a:ext>
            </a:extLst>
          </p:cNvPr>
          <p:cNvSpPr>
            <a:spLocks noGrp="1"/>
          </p:cNvSpPr>
          <p:nvPr>
            <p:ph type="body" sz="quarter" idx="21"/>
          </p:nvPr>
        </p:nvSpPr>
        <p:spPr>
          <a:xfrm>
            <a:off x="4414166" y="80909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6" name="Text Placeholder 16">
            <a:extLst>
              <a:ext uri="{FF2B5EF4-FFF2-40B4-BE49-F238E27FC236}">
                <a16:creationId xmlns:a16="http://schemas.microsoft.com/office/drawing/2014/main" id="{B0EF94F8-B23B-EBCF-C597-7883FDF80C65}"/>
              </a:ext>
            </a:extLst>
          </p:cNvPr>
          <p:cNvSpPr>
            <a:spLocks noGrp="1"/>
          </p:cNvSpPr>
          <p:nvPr>
            <p:ph type="body" sz="quarter" idx="22"/>
          </p:nvPr>
        </p:nvSpPr>
        <p:spPr>
          <a:xfrm>
            <a:off x="4414166" y="204681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7" name="Text Placeholder 16">
            <a:extLst>
              <a:ext uri="{FF2B5EF4-FFF2-40B4-BE49-F238E27FC236}">
                <a16:creationId xmlns:a16="http://schemas.microsoft.com/office/drawing/2014/main" id="{13E76ADB-D1B5-3CD2-333C-E04022868BE2}"/>
              </a:ext>
            </a:extLst>
          </p:cNvPr>
          <p:cNvSpPr>
            <a:spLocks noGrp="1"/>
          </p:cNvSpPr>
          <p:nvPr>
            <p:ph type="body" sz="quarter" idx="23"/>
          </p:nvPr>
        </p:nvSpPr>
        <p:spPr>
          <a:xfrm>
            <a:off x="4414166" y="328453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8" name="Text Placeholder 16">
            <a:extLst>
              <a:ext uri="{FF2B5EF4-FFF2-40B4-BE49-F238E27FC236}">
                <a16:creationId xmlns:a16="http://schemas.microsoft.com/office/drawing/2014/main" id="{45E2147A-0632-A28A-6EF8-7C8CE5152173}"/>
              </a:ext>
            </a:extLst>
          </p:cNvPr>
          <p:cNvSpPr>
            <a:spLocks noGrp="1"/>
          </p:cNvSpPr>
          <p:nvPr>
            <p:ph type="body" sz="quarter" idx="24"/>
          </p:nvPr>
        </p:nvSpPr>
        <p:spPr>
          <a:xfrm>
            <a:off x="4414166" y="4522260"/>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2366487099"/>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sp>
        <p:nvSpPr>
          <p:cNvPr id="4" name="Google Shape;38;p34">
            <a:extLst>
              <a:ext uri="{FF2B5EF4-FFF2-40B4-BE49-F238E27FC236}">
                <a16:creationId xmlns:a16="http://schemas.microsoft.com/office/drawing/2014/main" id="{6279B32D-AD0E-B335-A167-E452D2DE5C16}"/>
              </a:ext>
            </a:extLst>
          </p:cNvPr>
          <p:cNvSpPr/>
          <p:nvPr userDrawn="1"/>
        </p:nvSpPr>
        <p:spPr>
          <a:xfrm>
            <a:off x="0" y="1"/>
            <a:ext cx="9143999" cy="5143499"/>
          </a:xfrm>
          <a:prstGeom prst="rect">
            <a:avLst/>
          </a:prstGeom>
          <a:solidFill>
            <a:srgbClr val="F2F2F2">
              <a:alpha val="95294"/>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61" name="Group 60">
            <a:extLst>
              <a:ext uri="{FF2B5EF4-FFF2-40B4-BE49-F238E27FC236}">
                <a16:creationId xmlns:a16="http://schemas.microsoft.com/office/drawing/2014/main" id="{B9C42055-FDBA-C097-2976-EE370A1CBD8B}"/>
              </a:ext>
            </a:extLst>
          </p:cNvPr>
          <p:cNvGrpSpPr/>
          <p:nvPr userDrawn="1"/>
        </p:nvGrpSpPr>
        <p:grpSpPr>
          <a:xfrm>
            <a:off x="716012" y="759582"/>
            <a:ext cx="3556067" cy="4132337"/>
            <a:chOff x="520700" y="759582"/>
            <a:chExt cx="3556067" cy="4132337"/>
          </a:xfrm>
        </p:grpSpPr>
        <p:cxnSp>
          <p:nvCxnSpPr>
            <p:cNvPr id="13" name="Connector: Elbow 102">
              <a:extLst>
                <a:ext uri="{FF2B5EF4-FFF2-40B4-BE49-F238E27FC236}">
                  <a16:creationId xmlns:a16="http://schemas.microsoft.com/office/drawing/2014/main" id="{E9C3A610-618C-1069-70B1-1D7167825407}"/>
                </a:ext>
              </a:extLst>
            </p:cNvPr>
            <p:cNvCxnSpPr>
              <a:cxnSpLocks/>
              <a:stCxn id="50" idx="6"/>
              <a:endCxn id="47" idx="2"/>
            </p:cNvCxnSpPr>
            <p:nvPr/>
          </p:nvCxnSpPr>
          <p:spPr bwMode="auto">
            <a:xfrm flipV="1">
              <a:off x="2484438" y="969169"/>
              <a:ext cx="935876" cy="1856582"/>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Connector: Elbow 106">
              <a:extLst>
                <a:ext uri="{FF2B5EF4-FFF2-40B4-BE49-F238E27FC236}">
                  <a16:creationId xmlns:a16="http://schemas.microsoft.com/office/drawing/2014/main" id="{57E8BCD9-D62E-9B0D-E26D-3D1F474766D9}"/>
                </a:ext>
              </a:extLst>
            </p:cNvPr>
            <p:cNvCxnSpPr>
              <a:cxnSpLocks/>
              <a:stCxn id="50" idx="6"/>
              <a:endCxn id="44" idx="2"/>
            </p:cNvCxnSpPr>
            <p:nvPr/>
          </p:nvCxnSpPr>
          <p:spPr bwMode="auto">
            <a:xfrm flipV="1">
              <a:off x="2484438" y="1588294"/>
              <a:ext cx="935876" cy="1237457"/>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Connector: Elbow 108">
              <a:extLst>
                <a:ext uri="{FF2B5EF4-FFF2-40B4-BE49-F238E27FC236}">
                  <a16:creationId xmlns:a16="http://schemas.microsoft.com/office/drawing/2014/main" id="{D6B5C4D1-003A-6DA5-5A2F-D8A8D4DB5D3C}"/>
                </a:ext>
              </a:extLst>
            </p:cNvPr>
            <p:cNvCxnSpPr>
              <a:cxnSpLocks/>
              <a:stCxn id="50" idx="6"/>
              <a:endCxn id="35" idx="2"/>
            </p:cNvCxnSpPr>
            <p:nvPr/>
          </p:nvCxnSpPr>
          <p:spPr bwMode="auto">
            <a:xfrm flipV="1">
              <a:off x="2484438" y="2206626"/>
              <a:ext cx="935876" cy="61912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Connector: Elbow 110">
              <a:extLst>
                <a:ext uri="{FF2B5EF4-FFF2-40B4-BE49-F238E27FC236}">
                  <a16:creationId xmlns:a16="http://schemas.microsoft.com/office/drawing/2014/main" id="{02BFCDD4-B428-1BAF-0862-01B320CA37B5}"/>
                </a:ext>
              </a:extLst>
            </p:cNvPr>
            <p:cNvCxnSpPr>
              <a:cxnSpLocks/>
              <a:stCxn id="50" idx="6"/>
              <a:endCxn id="29" idx="2"/>
            </p:cNvCxnSpPr>
            <p:nvPr/>
          </p:nvCxnSpPr>
          <p:spPr bwMode="auto">
            <a:xfrm>
              <a:off x="2484438" y="2825751"/>
              <a:ext cx="935875" cy="1856581"/>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Connector: Elbow 112">
              <a:extLst>
                <a:ext uri="{FF2B5EF4-FFF2-40B4-BE49-F238E27FC236}">
                  <a16:creationId xmlns:a16="http://schemas.microsoft.com/office/drawing/2014/main" id="{098D0511-7020-FDC6-D581-218967EAE641}"/>
                </a:ext>
              </a:extLst>
            </p:cNvPr>
            <p:cNvCxnSpPr>
              <a:cxnSpLocks/>
              <a:stCxn id="50" idx="6"/>
              <a:endCxn id="38" idx="2"/>
            </p:cNvCxnSpPr>
            <p:nvPr/>
          </p:nvCxnSpPr>
          <p:spPr bwMode="auto">
            <a:xfrm>
              <a:off x="2484438" y="2825751"/>
              <a:ext cx="935876" cy="1237456"/>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Connector: Elbow 114">
              <a:extLst>
                <a:ext uri="{FF2B5EF4-FFF2-40B4-BE49-F238E27FC236}">
                  <a16:creationId xmlns:a16="http://schemas.microsoft.com/office/drawing/2014/main" id="{AAEFEB7C-C341-9D2D-C741-6B603378C33F}"/>
                </a:ext>
              </a:extLst>
            </p:cNvPr>
            <p:cNvCxnSpPr>
              <a:cxnSpLocks/>
              <a:stCxn id="50" idx="6"/>
              <a:endCxn id="41" idx="2"/>
            </p:cNvCxnSpPr>
            <p:nvPr/>
          </p:nvCxnSpPr>
          <p:spPr bwMode="auto">
            <a:xfrm>
              <a:off x="2484438" y="2825751"/>
              <a:ext cx="935876" cy="619126"/>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5CCBBC8-6B2D-4183-6FCE-FA9892F42C93}"/>
                </a:ext>
              </a:extLst>
            </p:cNvPr>
            <p:cNvCxnSpPr>
              <a:cxnSpLocks/>
              <a:endCxn id="32" idx="2"/>
            </p:cNvCxnSpPr>
            <p:nvPr/>
          </p:nvCxnSpPr>
          <p:spPr bwMode="auto">
            <a:xfrm>
              <a:off x="2484438" y="2825751"/>
              <a:ext cx="935876"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0" name="Oval 49">
              <a:extLst>
                <a:ext uri="{FF2B5EF4-FFF2-40B4-BE49-F238E27FC236}">
                  <a16:creationId xmlns:a16="http://schemas.microsoft.com/office/drawing/2014/main" id="{EF5F45A0-7C50-4900-1B4D-CA839412D00A}"/>
                </a:ext>
              </a:extLst>
            </p:cNvPr>
            <p:cNvSpPr/>
            <p:nvPr/>
          </p:nvSpPr>
          <p:spPr bwMode="auto">
            <a:xfrm>
              <a:off x="520700" y="1843088"/>
              <a:ext cx="1963738" cy="1965325"/>
            </a:xfrm>
            <a:prstGeom prst="ellipse">
              <a:avLst/>
            </a:prstGeom>
            <a:solidFill>
              <a:schemeClr val="bg1">
                <a:lumMod val="95000"/>
              </a:schemeClr>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1500" b="1" i="1" kern="0" dirty="0">
                <a:solidFill>
                  <a:schemeClr val="tx1"/>
                </a:solidFill>
                <a:latin typeface="Public Sans" pitchFamily="2" charset="0"/>
                <a:sym typeface="Arial"/>
              </a:endParaRPr>
            </a:p>
          </p:txBody>
        </p:sp>
        <p:grpSp>
          <p:nvGrpSpPr>
            <p:cNvPr id="21" name="Group 100">
              <a:extLst>
                <a:ext uri="{FF2B5EF4-FFF2-40B4-BE49-F238E27FC236}">
                  <a16:creationId xmlns:a16="http://schemas.microsoft.com/office/drawing/2014/main" id="{0B4BAD26-0A35-313A-119F-9B26613F7E9A}"/>
                </a:ext>
              </a:extLst>
            </p:cNvPr>
            <p:cNvGrpSpPr>
              <a:grpSpLocks/>
            </p:cNvGrpSpPr>
            <p:nvPr/>
          </p:nvGrpSpPr>
          <p:grpSpPr bwMode="auto">
            <a:xfrm>
              <a:off x="3420306" y="759582"/>
              <a:ext cx="656461" cy="4132337"/>
              <a:chOff x="3522182" y="752447"/>
              <a:chExt cx="656468" cy="4132036"/>
            </a:xfrm>
          </p:grpSpPr>
          <p:grpSp>
            <p:nvGrpSpPr>
              <p:cNvPr id="22" name="Group 15">
                <a:extLst>
                  <a:ext uri="{FF2B5EF4-FFF2-40B4-BE49-F238E27FC236}">
                    <a16:creationId xmlns:a16="http://schemas.microsoft.com/office/drawing/2014/main" id="{B9FCF262-090E-EC15-51F5-75BA65BB8AA6}"/>
                  </a:ext>
                </a:extLst>
              </p:cNvPr>
              <p:cNvGrpSpPr>
                <a:grpSpLocks/>
              </p:cNvGrpSpPr>
              <p:nvPr/>
            </p:nvGrpSpPr>
            <p:grpSpPr bwMode="auto">
              <a:xfrm>
                <a:off x="3522182" y="752447"/>
                <a:ext cx="656468" cy="419144"/>
                <a:chOff x="3522182" y="782927"/>
                <a:chExt cx="656468" cy="419144"/>
              </a:xfrm>
            </p:grpSpPr>
            <p:sp>
              <p:nvSpPr>
                <p:cNvPr id="47" name="Oval 46">
                  <a:extLst>
                    <a:ext uri="{FF2B5EF4-FFF2-40B4-BE49-F238E27FC236}">
                      <a16:creationId xmlns:a16="http://schemas.microsoft.com/office/drawing/2014/main" id="{5F854096-E52C-4B98-5EAD-04A4D1B39ED5}"/>
                    </a:ext>
                  </a:extLst>
                </p:cNvPr>
                <p:cNvSpPr/>
                <p:nvPr/>
              </p:nvSpPr>
              <p:spPr>
                <a:xfrm>
                  <a:off x="3522182" y="934159"/>
                  <a:ext cx="115799" cy="11668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49" name="Oval 48">
                  <a:extLst>
                    <a:ext uri="{FF2B5EF4-FFF2-40B4-BE49-F238E27FC236}">
                      <a16:creationId xmlns:a16="http://schemas.microsoft.com/office/drawing/2014/main" id="{04F094BA-F579-0DCA-CA78-A1408E1FE1DC}"/>
                    </a:ext>
                  </a:extLst>
                </p:cNvPr>
                <p:cNvSpPr/>
                <p:nvPr/>
              </p:nvSpPr>
              <p:spPr>
                <a:xfrm>
                  <a:off x="3759471" y="782927"/>
                  <a:ext cx="419179" cy="419144"/>
                </a:xfrm>
                <a:prstGeom prst="ellipse">
                  <a:avLst/>
                </a:prstGeom>
                <a:solidFill>
                  <a:schemeClr val="accent3"/>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1</a:t>
                  </a:r>
                </a:p>
              </p:txBody>
            </p:sp>
          </p:grpSp>
          <p:grpSp>
            <p:nvGrpSpPr>
              <p:cNvPr id="23" name="Group 16">
                <a:extLst>
                  <a:ext uri="{FF2B5EF4-FFF2-40B4-BE49-F238E27FC236}">
                    <a16:creationId xmlns:a16="http://schemas.microsoft.com/office/drawing/2014/main" id="{7F6B495C-2D35-C851-BAE4-F73A68DA8443}"/>
                  </a:ext>
                </a:extLst>
              </p:cNvPr>
              <p:cNvGrpSpPr>
                <a:grpSpLocks/>
              </p:cNvGrpSpPr>
              <p:nvPr/>
            </p:nvGrpSpPr>
            <p:grpSpPr bwMode="auto">
              <a:xfrm>
                <a:off x="3522182" y="1371527"/>
                <a:ext cx="656467" cy="419144"/>
                <a:chOff x="3522182" y="1395657"/>
                <a:chExt cx="656467" cy="419144"/>
              </a:xfrm>
            </p:grpSpPr>
            <p:sp>
              <p:nvSpPr>
                <p:cNvPr id="44" name="Oval 43">
                  <a:extLst>
                    <a:ext uri="{FF2B5EF4-FFF2-40B4-BE49-F238E27FC236}">
                      <a16:creationId xmlns:a16="http://schemas.microsoft.com/office/drawing/2014/main" id="{DD4C8491-22C0-AB82-89E6-F2384A1AA187}"/>
                    </a:ext>
                  </a:extLst>
                </p:cNvPr>
                <p:cNvSpPr/>
                <p:nvPr/>
              </p:nvSpPr>
              <p:spPr>
                <a:xfrm>
                  <a:off x="3522182" y="1546889"/>
                  <a:ext cx="115799" cy="11668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46" name="Oval 45">
                  <a:extLst>
                    <a:ext uri="{FF2B5EF4-FFF2-40B4-BE49-F238E27FC236}">
                      <a16:creationId xmlns:a16="http://schemas.microsoft.com/office/drawing/2014/main" id="{CDA2F571-0888-C456-1962-AF169571F7CC}"/>
                    </a:ext>
                  </a:extLst>
                </p:cNvPr>
                <p:cNvSpPr/>
                <p:nvPr/>
              </p:nvSpPr>
              <p:spPr>
                <a:xfrm>
                  <a:off x="3759470" y="1395657"/>
                  <a:ext cx="419179" cy="419144"/>
                </a:xfrm>
                <a:prstGeom prst="ellipse">
                  <a:avLst/>
                </a:prstGeom>
                <a:solidFill>
                  <a:schemeClr val="tx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2</a:t>
                  </a:r>
                </a:p>
              </p:txBody>
            </p:sp>
          </p:grpSp>
          <p:grpSp>
            <p:nvGrpSpPr>
              <p:cNvPr id="24" name="Group 26">
                <a:extLst>
                  <a:ext uri="{FF2B5EF4-FFF2-40B4-BE49-F238E27FC236}">
                    <a16:creationId xmlns:a16="http://schemas.microsoft.com/office/drawing/2014/main" id="{ABDBE8DC-819F-E47E-DF17-C1502D260B77}"/>
                  </a:ext>
                </a:extLst>
              </p:cNvPr>
              <p:cNvGrpSpPr>
                <a:grpSpLocks/>
              </p:cNvGrpSpPr>
              <p:nvPr/>
            </p:nvGrpSpPr>
            <p:grpSpPr bwMode="auto">
              <a:xfrm>
                <a:off x="3522182" y="3228607"/>
                <a:ext cx="656467" cy="417878"/>
                <a:chOff x="3522182" y="3233686"/>
                <a:chExt cx="656467" cy="417878"/>
              </a:xfrm>
            </p:grpSpPr>
            <p:sp>
              <p:nvSpPr>
                <p:cNvPr id="41" name="Oval 40">
                  <a:extLst>
                    <a:ext uri="{FF2B5EF4-FFF2-40B4-BE49-F238E27FC236}">
                      <a16:creationId xmlns:a16="http://schemas.microsoft.com/office/drawing/2014/main" id="{3E5802FC-7075-BE56-F9F2-266136635D2F}"/>
                    </a:ext>
                  </a:extLst>
                </p:cNvPr>
                <p:cNvSpPr/>
                <p:nvPr/>
              </p:nvSpPr>
              <p:spPr>
                <a:xfrm>
                  <a:off x="3522182" y="3384730"/>
                  <a:ext cx="115799" cy="11579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43" name="Oval 42">
                  <a:extLst>
                    <a:ext uri="{FF2B5EF4-FFF2-40B4-BE49-F238E27FC236}">
                      <a16:creationId xmlns:a16="http://schemas.microsoft.com/office/drawing/2014/main" id="{A9081B40-2249-F175-1E0A-D128205F48C5}"/>
                    </a:ext>
                  </a:extLst>
                </p:cNvPr>
                <p:cNvSpPr/>
                <p:nvPr/>
              </p:nvSpPr>
              <p:spPr>
                <a:xfrm>
                  <a:off x="3759470" y="3233686"/>
                  <a:ext cx="419179" cy="417878"/>
                </a:xfrm>
                <a:prstGeom prst="ellipse">
                  <a:avLst/>
                </a:prstGeom>
                <a:solidFill>
                  <a:schemeClr val="accent3"/>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5</a:t>
                  </a:r>
                </a:p>
              </p:txBody>
            </p:sp>
          </p:grpSp>
          <p:grpSp>
            <p:nvGrpSpPr>
              <p:cNvPr id="25" name="Group 98">
                <a:extLst>
                  <a:ext uri="{FF2B5EF4-FFF2-40B4-BE49-F238E27FC236}">
                    <a16:creationId xmlns:a16="http://schemas.microsoft.com/office/drawing/2014/main" id="{DC55A47B-DEDF-E4BC-F00C-FACA22CD60EB}"/>
                  </a:ext>
                </a:extLst>
              </p:cNvPr>
              <p:cNvGrpSpPr>
                <a:grpSpLocks/>
              </p:cNvGrpSpPr>
              <p:nvPr/>
            </p:nvGrpSpPr>
            <p:grpSpPr bwMode="auto">
              <a:xfrm>
                <a:off x="3522182" y="3846259"/>
                <a:ext cx="656467" cy="419144"/>
                <a:chOff x="3522182" y="3844987"/>
                <a:chExt cx="656467" cy="419144"/>
              </a:xfrm>
            </p:grpSpPr>
            <p:sp>
              <p:nvSpPr>
                <p:cNvPr id="38" name="Oval 37">
                  <a:extLst>
                    <a:ext uri="{FF2B5EF4-FFF2-40B4-BE49-F238E27FC236}">
                      <a16:creationId xmlns:a16="http://schemas.microsoft.com/office/drawing/2014/main" id="{EE1DEF0D-B32F-7D5D-71F7-E8E69ED1A84A}"/>
                    </a:ext>
                  </a:extLst>
                </p:cNvPr>
                <p:cNvSpPr/>
                <p:nvPr/>
              </p:nvSpPr>
              <p:spPr>
                <a:xfrm>
                  <a:off x="3522182" y="3996218"/>
                  <a:ext cx="115799" cy="116682"/>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40" name="Oval 39">
                  <a:extLst>
                    <a:ext uri="{FF2B5EF4-FFF2-40B4-BE49-F238E27FC236}">
                      <a16:creationId xmlns:a16="http://schemas.microsoft.com/office/drawing/2014/main" id="{00AB77F1-B0F9-398E-E5F5-F87CE83BACE9}"/>
                    </a:ext>
                  </a:extLst>
                </p:cNvPr>
                <p:cNvSpPr/>
                <p:nvPr/>
              </p:nvSpPr>
              <p:spPr>
                <a:xfrm>
                  <a:off x="3759470" y="3844987"/>
                  <a:ext cx="419179" cy="419144"/>
                </a:xfrm>
                <a:prstGeom prst="ellipse">
                  <a:avLst/>
                </a:prstGeom>
                <a:solidFill>
                  <a:schemeClr val="tx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6</a:t>
                  </a:r>
                </a:p>
              </p:txBody>
            </p:sp>
          </p:grpSp>
          <p:grpSp>
            <p:nvGrpSpPr>
              <p:cNvPr id="26" name="Group 17">
                <a:extLst>
                  <a:ext uri="{FF2B5EF4-FFF2-40B4-BE49-F238E27FC236}">
                    <a16:creationId xmlns:a16="http://schemas.microsoft.com/office/drawing/2014/main" id="{8D66A883-5178-6EF7-C83C-E2804938DE1F}"/>
                  </a:ext>
                </a:extLst>
              </p:cNvPr>
              <p:cNvGrpSpPr>
                <a:grpSpLocks/>
              </p:cNvGrpSpPr>
              <p:nvPr/>
            </p:nvGrpSpPr>
            <p:grpSpPr bwMode="auto">
              <a:xfrm>
                <a:off x="3522182" y="1990447"/>
                <a:ext cx="656467" cy="417878"/>
                <a:chOff x="3522182" y="2008227"/>
                <a:chExt cx="656467" cy="417878"/>
              </a:xfrm>
            </p:grpSpPr>
            <p:sp>
              <p:nvSpPr>
                <p:cNvPr id="35" name="Oval 34">
                  <a:extLst>
                    <a:ext uri="{FF2B5EF4-FFF2-40B4-BE49-F238E27FC236}">
                      <a16:creationId xmlns:a16="http://schemas.microsoft.com/office/drawing/2014/main" id="{8820F94E-3D0F-EBE6-58E8-FE888121B3E8}"/>
                    </a:ext>
                  </a:extLst>
                </p:cNvPr>
                <p:cNvSpPr/>
                <p:nvPr/>
              </p:nvSpPr>
              <p:spPr>
                <a:xfrm>
                  <a:off x="3522182" y="2159271"/>
                  <a:ext cx="115799" cy="11579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37" name="Oval 36">
                  <a:extLst>
                    <a:ext uri="{FF2B5EF4-FFF2-40B4-BE49-F238E27FC236}">
                      <a16:creationId xmlns:a16="http://schemas.microsoft.com/office/drawing/2014/main" id="{0AB3D293-9C32-585B-C6A1-6CAA32C0078C}"/>
                    </a:ext>
                  </a:extLst>
                </p:cNvPr>
                <p:cNvSpPr/>
                <p:nvPr/>
              </p:nvSpPr>
              <p:spPr>
                <a:xfrm>
                  <a:off x="3759470" y="2008227"/>
                  <a:ext cx="419179" cy="417878"/>
                </a:xfrm>
                <a:prstGeom prst="ellipse">
                  <a:avLst/>
                </a:prstGeom>
                <a:solidFill>
                  <a:schemeClr val="accent3"/>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3</a:t>
                  </a:r>
                </a:p>
              </p:txBody>
            </p:sp>
          </p:grpSp>
          <p:grpSp>
            <p:nvGrpSpPr>
              <p:cNvPr id="27" name="Group 18">
                <a:extLst>
                  <a:ext uri="{FF2B5EF4-FFF2-40B4-BE49-F238E27FC236}">
                    <a16:creationId xmlns:a16="http://schemas.microsoft.com/office/drawing/2014/main" id="{1E13AF9E-BA27-1783-FE89-612A6C1ABC96}"/>
                  </a:ext>
                </a:extLst>
              </p:cNvPr>
              <p:cNvGrpSpPr>
                <a:grpSpLocks/>
              </p:cNvGrpSpPr>
              <p:nvPr/>
            </p:nvGrpSpPr>
            <p:grpSpPr bwMode="auto">
              <a:xfrm>
                <a:off x="3522182" y="2609527"/>
                <a:ext cx="656467" cy="417878"/>
                <a:chOff x="3522182" y="2620957"/>
                <a:chExt cx="656467" cy="417878"/>
              </a:xfrm>
            </p:grpSpPr>
            <p:sp>
              <p:nvSpPr>
                <p:cNvPr id="32" name="Oval 31">
                  <a:extLst>
                    <a:ext uri="{FF2B5EF4-FFF2-40B4-BE49-F238E27FC236}">
                      <a16:creationId xmlns:a16="http://schemas.microsoft.com/office/drawing/2014/main" id="{7CE607B3-BFFA-61E5-4AB2-C9DEDF400A34}"/>
                    </a:ext>
                  </a:extLst>
                </p:cNvPr>
                <p:cNvSpPr/>
                <p:nvPr/>
              </p:nvSpPr>
              <p:spPr>
                <a:xfrm>
                  <a:off x="3522182" y="2772001"/>
                  <a:ext cx="115799" cy="11579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34" name="Oval 33">
                  <a:extLst>
                    <a:ext uri="{FF2B5EF4-FFF2-40B4-BE49-F238E27FC236}">
                      <a16:creationId xmlns:a16="http://schemas.microsoft.com/office/drawing/2014/main" id="{F42023B7-5DB1-C5C0-7C5B-E8DA623FD6CD}"/>
                    </a:ext>
                  </a:extLst>
                </p:cNvPr>
                <p:cNvSpPr/>
                <p:nvPr/>
              </p:nvSpPr>
              <p:spPr>
                <a:xfrm>
                  <a:off x="3759470" y="2620957"/>
                  <a:ext cx="419179" cy="417878"/>
                </a:xfrm>
                <a:prstGeom prst="ellipse">
                  <a:avLst/>
                </a:prstGeom>
                <a:solidFill>
                  <a:schemeClr val="tx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4</a:t>
                  </a:r>
                </a:p>
              </p:txBody>
            </p:sp>
          </p:grpSp>
          <p:grpSp>
            <p:nvGrpSpPr>
              <p:cNvPr id="28" name="Group 99">
                <a:extLst>
                  <a:ext uri="{FF2B5EF4-FFF2-40B4-BE49-F238E27FC236}">
                    <a16:creationId xmlns:a16="http://schemas.microsoft.com/office/drawing/2014/main" id="{6B5CDAD2-A559-18F4-E312-AD17C850EA2F}"/>
                  </a:ext>
                </a:extLst>
              </p:cNvPr>
              <p:cNvGrpSpPr>
                <a:grpSpLocks/>
              </p:cNvGrpSpPr>
              <p:nvPr/>
            </p:nvGrpSpPr>
            <p:grpSpPr bwMode="auto">
              <a:xfrm>
                <a:off x="3522182" y="4465339"/>
                <a:ext cx="656467" cy="419144"/>
                <a:chOff x="3522182" y="4457719"/>
                <a:chExt cx="656467" cy="419144"/>
              </a:xfrm>
            </p:grpSpPr>
            <p:sp>
              <p:nvSpPr>
                <p:cNvPr id="29" name="Oval 28">
                  <a:extLst>
                    <a:ext uri="{FF2B5EF4-FFF2-40B4-BE49-F238E27FC236}">
                      <a16:creationId xmlns:a16="http://schemas.microsoft.com/office/drawing/2014/main" id="{7EC0845B-BE75-F105-FA73-F6141457BADC}"/>
                    </a:ext>
                  </a:extLst>
                </p:cNvPr>
                <p:cNvSpPr/>
                <p:nvPr/>
              </p:nvSpPr>
              <p:spPr>
                <a:xfrm>
                  <a:off x="3522182" y="4608950"/>
                  <a:ext cx="115799" cy="116682"/>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31" name="Oval 30">
                  <a:extLst>
                    <a:ext uri="{FF2B5EF4-FFF2-40B4-BE49-F238E27FC236}">
                      <a16:creationId xmlns:a16="http://schemas.microsoft.com/office/drawing/2014/main" id="{C6F1CDF1-A667-F7CB-F781-3003DF904C98}"/>
                    </a:ext>
                  </a:extLst>
                </p:cNvPr>
                <p:cNvSpPr/>
                <p:nvPr/>
              </p:nvSpPr>
              <p:spPr>
                <a:xfrm>
                  <a:off x="3759470" y="4457719"/>
                  <a:ext cx="419179" cy="419144"/>
                </a:xfrm>
                <a:prstGeom prst="ellipse">
                  <a:avLst/>
                </a:prstGeom>
                <a:solidFill>
                  <a:schemeClr val="accent3"/>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7</a:t>
                  </a:r>
                </a:p>
              </p:txBody>
            </p:sp>
          </p:grpSp>
        </p:grpSp>
      </p:grpSp>
      <p:sp>
        <p:nvSpPr>
          <p:cNvPr id="60" name="Text Placeholder 16">
            <a:extLst>
              <a:ext uri="{FF2B5EF4-FFF2-40B4-BE49-F238E27FC236}">
                <a16:creationId xmlns:a16="http://schemas.microsoft.com/office/drawing/2014/main" id="{2A2C2C8F-3A43-DB17-354D-86D7CA9841B3}"/>
              </a:ext>
            </a:extLst>
          </p:cNvPr>
          <p:cNvSpPr>
            <a:spLocks noGrp="1"/>
          </p:cNvSpPr>
          <p:nvPr>
            <p:ph type="body" sz="quarter" idx="14"/>
          </p:nvPr>
        </p:nvSpPr>
        <p:spPr>
          <a:xfrm>
            <a:off x="840506" y="2665719"/>
            <a:ext cx="1714750" cy="320142"/>
          </a:xfrm>
          <a:prstGeom prst="rect">
            <a:avLst/>
          </a:prstGeom>
        </p:spPr>
        <p:txBody>
          <a:bodyPr anchor="ct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2" name="Text Placeholder 16">
            <a:extLst>
              <a:ext uri="{FF2B5EF4-FFF2-40B4-BE49-F238E27FC236}">
                <a16:creationId xmlns:a16="http://schemas.microsoft.com/office/drawing/2014/main" id="{1E90707C-4F01-5566-5304-0B8937D906F7}"/>
              </a:ext>
            </a:extLst>
          </p:cNvPr>
          <p:cNvSpPr>
            <a:spLocks noGrp="1"/>
          </p:cNvSpPr>
          <p:nvPr>
            <p:ph type="body" sz="quarter" idx="15"/>
          </p:nvPr>
        </p:nvSpPr>
        <p:spPr>
          <a:xfrm>
            <a:off x="4414166" y="142795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3" name="Text Placeholder 16">
            <a:extLst>
              <a:ext uri="{FF2B5EF4-FFF2-40B4-BE49-F238E27FC236}">
                <a16:creationId xmlns:a16="http://schemas.microsoft.com/office/drawing/2014/main" id="{F303998B-4202-8E9E-7674-41A3AF69BF51}"/>
              </a:ext>
            </a:extLst>
          </p:cNvPr>
          <p:cNvSpPr>
            <a:spLocks noGrp="1"/>
          </p:cNvSpPr>
          <p:nvPr>
            <p:ph type="body" sz="quarter" idx="17"/>
          </p:nvPr>
        </p:nvSpPr>
        <p:spPr>
          <a:xfrm>
            <a:off x="4414166" y="266567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4" name="Text Placeholder 16">
            <a:extLst>
              <a:ext uri="{FF2B5EF4-FFF2-40B4-BE49-F238E27FC236}">
                <a16:creationId xmlns:a16="http://schemas.microsoft.com/office/drawing/2014/main" id="{99CDEA39-E8F2-891C-48F9-84D0C932F721}"/>
              </a:ext>
            </a:extLst>
          </p:cNvPr>
          <p:cNvSpPr>
            <a:spLocks noGrp="1"/>
          </p:cNvSpPr>
          <p:nvPr>
            <p:ph type="body" sz="quarter" idx="19"/>
          </p:nvPr>
        </p:nvSpPr>
        <p:spPr>
          <a:xfrm>
            <a:off x="4414166" y="390339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5" name="Text Placeholder 16">
            <a:extLst>
              <a:ext uri="{FF2B5EF4-FFF2-40B4-BE49-F238E27FC236}">
                <a16:creationId xmlns:a16="http://schemas.microsoft.com/office/drawing/2014/main" id="{ED8E8446-4C90-263A-B4A3-09166AD027A1}"/>
              </a:ext>
            </a:extLst>
          </p:cNvPr>
          <p:cNvSpPr>
            <a:spLocks noGrp="1"/>
          </p:cNvSpPr>
          <p:nvPr>
            <p:ph type="body" sz="quarter" idx="21"/>
          </p:nvPr>
        </p:nvSpPr>
        <p:spPr>
          <a:xfrm>
            <a:off x="4414166" y="80909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6" name="Text Placeholder 16">
            <a:extLst>
              <a:ext uri="{FF2B5EF4-FFF2-40B4-BE49-F238E27FC236}">
                <a16:creationId xmlns:a16="http://schemas.microsoft.com/office/drawing/2014/main" id="{B0EF94F8-B23B-EBCF-C597-7883FDF80C65}"/>
              </a:ext>
            </a:extLst>
          </p:cNvPr>
          <p:cNvSpPr>
            <a:spLocks noGrp="1"/>
          </p:cNvSpPr>
          <p:nvPr>
            <p:ph type="body" sz="quarter" idx="22"/>
          </p:nvPr>
        </p:nvSpPr>
        <p:spPr>
          <a:xfrm>
            <a:off x="4414166" y="204681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7" name="Text Placeholder 16">
            <a:extLst>
              <a:ext uri="{FF2B5EF4-FFF2-40B4-BE49-F238E27FC236}">
                <a16:creationId xmlns:a16="http://schemas.microsoft.com/office/drawing/2014/main" id="{13E76ADB-D1B5-3CD2-333C-E04022868BE2}"/>
              </a:ext>
            </a:extLst>
          </p:cNvPr>
          <p:cNvSpPr>
            <a:spLocks noGrp="1"/>
          </p:cNvSpPr>
          <p:nvPr>
            <p:ph type="body" sz="quarter" idx="23"/>
          </p:nvPr>
        </p:nvSpPr>
        <p:spPr>
          <a:xfrm>
            <a:off x="4414166" y="328453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8" name="Text Placeholder 16">
            <a:extLst>
              <a:ext uri="{FF2B5EF4-FFF2-40B4-BE49-F238E27FC236}">
                <a16:creationId xmlns:a16="http://schemas.microsoft.com/office/drawing/2014/main" id="{45E2147A-0632-A28A-6EF8-7C8CE5152173}"/>
              </a:ext>
            </a:extLst>
          </p:cNvPr>
          <p:cNvSpPr>
            <a:spLocks noGrp="1"/>
          </p:cNvSpPr>
          <p:nvPr>
            <p:ph type="body" sz="quarter" idx="24"/>
          </p:nvPr>
        </p:nvSpPr>
        <p:spPr>
          <a:xfrm>
            <a:off x="4414166" y="4522260"/>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2769976221"/>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4" name="Group 3">
            <a:extLst>
              <a:ext uri="{FF2B5EF4-FFF2-40B4-BE49-F238E27FC236}">
                <a16:creationId xmlns:a16="http://schemas.microsoft.com/office/drawing/2014/main" id="{AFD8A7A3-2C52-B1E4-DB46-4318025AAB80}"/>
              </a:ext>
            </a:extLst>
          </p:cNvPr>
          <p:cNvGrpSpPr/>
          <p:nvPr userDrawn="1"/>
        </p:nvGrpSpPr>
        <p:grpSpPr>
          <a:xfrm>
            <a:off x="1060707" y="857568"/>
            <a:ext cx="3060700" cy="3921125"/>
            <a:chOff x="520700" y="865188"/>
            <a:chExt cx="3060700" cy="3921125"/>
          </a:xfrm>
        </p:grpSpPr>
        <p:cxnSp>
          <p:nvCxnSpPr>
            <p:cNvPr id="5" name="Connector: Elbow 57">
              <a:extLst>
                <a:ext uri="{FF2B5EF4-FFF2-40B4-BE49-F238E27FC236}">
                  <a16:creationId xmlns:a16="http://schemas.microsoft.com/office/drawing/2014/main" id="{EFB73794-9D84-9022-78A4-0EF006F3EB29}"/>
                </a:ext>
              </a:extLst>
            </p:cNvPr>
            <p:cNvCxnSpPr>
              <a:stCxn id="12" idx="6"/>
              <a:endCxn id="14" idx="2"/>
            </p:cNvCxnSpPr>
            <p:nvPr/>
          </p:nvCxnSpPr>
          <p:spPr bwMode="auto">
            <a:xfrm flipV="1">
              <a:off x="2484438" y="968375"/>
              <a:ext cx="890587" cy="185737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 name="Connector: Elbow 58">
              <a:extLst>
                <a:ext uri="{FF2B5EF4-FFF2-40B4-BE49-F238E27FC236}">
                  <a16:creationId xmlns:a16="http://schemas.microsoft.com/office/drawing/2014/main" id="{24D9ED3C-31C1-FC2A-1734-EE1CD83EF139}"/>
                </a:ext>
              </a:extLst>
            </p:cNvPr>
            <p:cNvCxnSpPr>
              <a:stCxn id="12" idx="6"/>
              <a:endCxn id="16" idx="2"/>
            </p:cNvCxnSpPr>
            <p:nvPr/>
          </p:nvCxnSpPr>
          <p:spPr bwMode="auto">
            <a:xfrm flipV="1">
              <a:off x="2484438" y="1587500"/>
              <a:ext cx="890587" cy="1238250"/>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 name="Connector: Elbow 59">
              <a:extLst>
                <a:ext uri="{FF2B5EF4-FFF2-40B4-BE49-F238E27FC236}">
                  <a16:creationId xmlns:a16="http://schemas.microsoft.com/office/drawing/2014/main" id="{FED497A3-5933-8747-2683-DDD89F82E82F}"/>
                </a:ext>
              </a:extLst>
            </p:cNvPr>
            <p:cNvCxnSpPr>
              <a:stCxn id="12" idx="6"/>
              <a:endCxn id="22" idx="2"/>
            </p:cNvCxnSpPr>
            <p:nvPr/>
          </p:nvCxnSpPr>
          <p:spPr bwMode="auto">
            <a:xfrm flipV="1">
              <a:off x="2484438" y="2206625"/>
              <a:ext cx="890587" cy="61912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 name="Connector: Elbow 60">
              <a:extLst>
                <a:ext uri="{FF2B5EF4-FFF2-40B4-BE49-F238E27FC236}">
                  <a16:creationId xmlns:a16="http://schemas.microsoft.com/office/drawing/2014/main" id="{CB5C531F-041E-DFF3-8549-62E023D95B36}"/>
                </a:ext>
              </a:extLst>
            </p:cNvPr>
            <p:cNvCxnSpPr>
              <a:stCxn id="12" idx="6"/>
              <a:endCxn id="26" idx="2"/>
            </p:cNvCxnSpPr>
            <p:nvPr/>
          </p:nvCxnSpPr>
          <p:spPr bwMode="auto">
            <a:xfrm>
              <a:off x="2484438" y="2825751"/>
              <a:ext cx="890587" cy="185737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 name="Connector: Elbow 61">
              <a:extLst>
                <a:ext uri="{FF2B5EF4-FFF2-40B4-BE49-F238E27FC236}">
                  <a16:creationId xmlns:a16="http://schemas.microsoft.com/office/drawing/2014/main" id="{2719CAC8-1C31-69B3-EA08-8922BED2CE12}"/>
                </a:ext>
              </a:extLst>
            </p:cNvPr>
            <p:cNvCxnSpPr>
              <a:stCxn id="12" idx="6"/>
              <a:endCxn id="20" idx="2"/>
            </p:cNvCxnSpPr>
            <p:nvPr/>
          </p:nvCxnSpPr>
          <p:spPr bwMode="auto">
            <a:xfrm>
              <a:off x="2484438" y="2825751"/>
              <a:ext cx="890587" cy="1238250"/>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Connector: Elbow 62">
              <a:extLst>
                <a:ext uri="{FF2B5EF4-FFF2-40B4-BE49-F238E27FC236}">
                  <a16:creationId xmlns:a16="http://schemas.microsoft.com/office/drawing/2014/main" id="{DF7EC9E5-8655-50F1-D0E5-F9DF97156F9A}"/>
                </a:ext>
              </a:extLst>
            </p:cNvPr>
            <p:cNvCxnSpPr>
              <a:stCxn id="12" idx="6"/>
              <a:endCxn id="18" idx="2"/>
            </p:cNvCxnSpPr>
            <p:nvPr/>
          </p:nvCxnSpPr>
          <p:spPr bwMode="auto">
            <a:xfrm>
              <a:off x="2484438" y="2825751"/>
              <a:ext cx="890587" cy="61912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7BB4A902-C620-DB28-5A4F-8A7991CE3DFA}"/>
                </a:ext>
              </a:extLst>
            </p:cNvPr>
            <p:cNvCxnSpPr>
              <a:endCxn id="24" idx="2"/>
            </p:cNvCxnSpPr>
            <p:nvPr/>
          </p:nvCxnSpPr>
          <p:spPr bwMode="auto">
            <a:xfrm>
              <a:off x="2484438" y="2825751"/>
              <a:ext cx="890587"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6BBAF81F-2820-47B5-0C90-BEC50235B2CB}"/>
                </a:ext>
              </a:extLst>
            </p:cNvPr>
            <p:cNvSpPr/>
            <p:nvPr/>
          </p:nvSpPr>
          <p:spPr bwMode="auto">
            <a:xfrm>
              <a:off x="520700" y="1843088"/>
              <a:ext cx="1963738" cy="1965325"/>
            </a:xfrm>
            <a:prstGeom prst="ellipse">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1500" b="1" i="1" kern="0" dirty="0">
                <a:solidFill>
                  <a:schemeClr val="tx1"/>
                </a:solidFill>
                <a:latin typeface="Public Sans" pitchFamily="2" charset="0"/>
                <a:sym typeface="Arial"/>
              </a:endParaRPr>
            </a:p>
          </p:txBody>
        </p:sp>
        <p:sp>
          <p:nvSpPr>
            <p:cNvPr id="14" name="Oval 13">
              <a:extLst>
                <a:ext uri="{FF2B5EF4-FFF2-40B4-BE49-F238E27FC236}">
                  <a16:creationId xmlns:a16="http://schemas.microsoft.com/office/drawing/2014/main" id="{2676AA5F-EF2E-261B-65EF-27EDBC0461B1}"/>
                </a:ext>
              </a:extLst>
            </p:cNvPr>
            <p:cNvSpPr/>
            <p:nvPr/>
          </p:nvSpPr>
          <p:spPr bwMode="auto">
            <a:xfrm>
              <a:off x="3375025" y="865188"/>
              <a:ext cx="206375" cy="207962"/>
            </a:xfrm>
            <a:prstGeom prst="ellipse">
              <a:avLst/>
            </a:prstGeom>
            <a:solidFill>
              <a:schemeClr val="bg2"/>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16" name="Oval 15">
              <a:extLst>
                <a:ext uri="{FF2B5EF4-FFF2-40B4-BE49-F238E27FC236}">
                  <a16:creationId xmlns:a16="http://schemas.microsoft.com/office/drawing/2014/main" id="{9178BEF8-0FB6-8120-9C4D-7D5D039A88BF}"/>
                </a:ext>
              </a:extLst>
            </p:cNvPr>
            <p:cNvSpPr/>
            <p:nvPr/>
          </p:nvSpPr>
          <p:spPr bwMode="auto">
            <a:xfrm>
              <a:off x="3375025" y="1484313"/>
              <a:ext cx="206375" cy="207962"/>
            </a:xfrm>
            <a:prstGeom prst="ellipse">
              <a:avLst/>
            </a:prstGeom>
            <a:solidFill>
              <a:schemeClr val="bg1">
                <a:lumMod val="85000"/>
              </a:schemeClr>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18" name="Oval 17">
              <a:extLst>
                <a:ext uri="{FF2B5EF4-FFF2-40B4-BE49-F238E27FC236}">
                  <a16:creationId xmlns:a16="http://schemas.microsoft.com/office/drawing/2014/main" id="{D823D0B8-9DB9-E422-24E8-34E17DEF6CAE}"/>
                </a:ext>
              </a:extLst>
            </p:cNvPr>
            <p:cNvSpPr/>
            <p:nvPr/>
          </p:nvSpPr>
          <p:spPr bwMode="auto">
            <a:xfrm>
              <a:off x="3375025" y="3341688"/>
              <a:ext cx="206375" cy="206375"/>
            </a:xfrm>
            <a:prstGeom prst="ellipse">
              <a:avLst/>
            </a:prstGeom>
            <a:solidFill>
              <a:schemeClr val="bg2"/>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20" name="Oval 19">
              <a:extLst>
                <a:ext uri="{FF2B5EF4-FFF2-40B4-BE49-F238E27FC236}">
                  <a16:creationId xmlns:a16="http://schemas.microsoft.com/office/drawing/2014/main" id="{CEE6F3BD-0D1F-6CAC-9CB9-CA47516EDDB3}"/>
                </a:ext>
              </a:extLst>
            </p:cNvPr>
            <p:cNvSpPr/>
            <p:nvPr/>
          </p:nvSpPr>
          <p:spPr bwMode="auto">
            <a:xfrm>
              <a:off x="3375025" y="3959226"/>
              <a:ext cx="206375" cy="207963"/>
            </a:xfrm>
            <a:prstGeom prst="ellipse">
              <a:avLst/>
            </a:prstGeom>
            <a:solidFill>
              <a:schemeClr val="bg1">
                <a:lumMod val="85000"/>
              </a:schemeClr>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22" name="Oval 21">
              <a:extLst>
                <a:ext uri="{FF2B5EF4-FFF2-40B4-BE49-F238E27FC236}">
                  <a16:creationId xmlns:a16="http://schemas.microsoft.com/office/drawing/2014/main" id="{154CD6C9-5F15-3DF3-CA9D-08318D8F9D11}"/>
                </a:ext>
              </a:extLst>
            </p:cNvPr>
            <p:cNvSpPr/>
            <p:nvPr/>
          </p:nvSpPr>
          <p:spPr bwMode="auto">
            <a:xfrm>
              <a:off x="3375025" y="2103438"/>
              <a:ext cx="206375" cy="206375"/>
            </a:xfrm>
            <a:prstGeom prst="ellipse">
              <a:avLst/>
            </a:prstGeom>
            <a:solidFill>
              <a:schemeClr val="bg2"/>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24" name="Oval 23">
              <a:extLst>
                <a:ext uri="{FF2B5EF4-FFF2-40B4-BE49-F238E27FC236}">
                  <a16:creationId xmlns:a16="http://schemas.microsoft.com/office/drawing/2014/main" id="{1DE37677-F5CC-4F4E-30BC-5B1E4F18EA4D}"/>
                </a:ext>
              </a:extLst>
            </p:cNvPr>
            <p:cNvSpPr/>
            <p:nvPr/>
          </p:nvSpPr>
          <p:spPr bwMode="auto">
            <a:xfrm>
              <a:off x="3375025" y="2722563"/>
              <a:ext cx="206375" cy="206375"/>
            </a:xfrm>
            <a:prstGeom prst="ellipse">
              <a:avLst/>
            </a:prstGeom>
            <a:solidFill>
              <a:schemeClr val="bg1">
                <a:lumMod val="85000"/>
              </a:schemeClr>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26" name="Oval 25">
              <a:extLst>
                <a:ext uri="{FF2B5EF4-FFF2-40B4-BE49-F238E27FC236}">
                  <a16:creationId xmlns:a16="http://schemas.microsoft.com/office/drawing/2014/main" id="{B238FB56-3566-ACA0-8E1F-A6139E282406}"/>
                </a:ext>
              </a:extLst>
            </p:cNvPr>
            <p:cNvSpPr/>
            <p:nvPr/>
          </p:nvSpPr>
          <p:spPr bwMode="auto">
            <a:xfrm>
              <a:off x="3375025" y="4578350"/>
              <a:ext cx="206375" cy="207963"/>
            </a:xfrm>
            <a:prstGeom prst="ellipse">
              <a:avLst/>
            </a:prstGeom>
            <a:solidFill>
              <a:schemeClr val="bg2"/>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grpSp>
      <p:sp>
        <p:nvSpPr>
          <p:cNvPr id="28" name="Text Placeholder 16">
            <a:extLst>
              <a:ext uri="{FF2B5EF4-FFF2-40B4-BE49-F238E27FC236}">
                <a16:creationId xmlns:a16="http://schemas.microsoft.com/office/drawing/2014/main" id="{4B5ADD11-5015-FDAF-0A35-125D02DEAB54}"/>
              </a:ext>
            </a:extLst>
          </p:cNvPr>
          <p:cNvSpPr>
            <a:spLocks noGrp="1"/>
          </p:cNvSpPr>
          <p:nvPr>
            <p:ph type="body" sz="quarter" idx="14"/>
          </p:nvPr>
        </p:nvSpPr>
        <p:spPr>
          <a:xfrm>
            <a:off x="1185201" y="2658059"/>
            <a:ext cx="1714750" cy="320142"/>
          </a:xfrm>
          <a:prstGeom prst="rect">
            <a:avLst/>
          </a:prstGeom>
        </p:spPr>
        <p:txBody>
          <a:bodyPr anchor="ctr"/>
          <a:lstStyle>
            <a:lvl1pPr algn="ctr">
              <a:defRPr sz="14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9" name="Text Placeholder 16">
            <a:extLst>
              <a:ext uri="{FF2B5EF4-FFF2-40B4-BE49-F238E27FC236}">
                <a16:creationId xmlns:a16="http://schemas.microsoft.com/office/drawing/2014/main" id="{6260FF3A-BF60-9DA4-6BC6-9708CBB5585D}"/>
              </a:ext>
            </a:extLst>
          </p:cNvPr>
          <p:cNvSpPr>
            <a:spLocks noGrp="1"/>
          </p:cNvSpPr>
          <p:nvPr>
            <p:ph type="body" sz="quarter" idx="15"/>
          </p:nvPr>
        </p:nvSpPr>
        <p:spPr>
          <a:xfrm>
            <a:off x="4227733" y="142795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0" name="Text Placeholder 16">
            <a:extLst>
              <a:ext uri="{FF2B5EF4-FFF2-40B4-BE49-F238E27FC236}">
                <a16:creationId xmlns:a16="http://schemas.microsoft.com/office/drawing/2014/main" id="{DE99AF8D-4F2B-DC8B-8BB5-E905A59DE51F}"/>
              </a:ext>
            </a:extLst>
          </p:cNvPr>
          <p:cNvSpPr>
            <a:spLocks noGrp="1"/>
          </p:cNvSpPr>
          <p:nvPr>
            <p:ph type="body" sz="quarter" idx="17"/>
          </p:nvPr>
        </p:nvSpPr>
        <p:spPr>
          <a:xfrm>
            <a:off x="4227733" y="266567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1" name="Text Placeholder 16">
            <a:extLst>
              <a:ext uri="{FF2B5EF4-FFF2-40B4-BE49-F238E27FC236}">
                <a16:creationId xmlns:a16="http://schemas.microsoft.com/office/drawing/2014/main" id="{F09263B9-B3C1-B7F2-EFDF-12AF560A82BC}"/>
              </a:ext>
            </a:extLst>
          </p:cNvPr>
          <p:cNvSpPr>
            <a:spLocks noGrp="1"/>
          </p:cNvSpPr>
          <p:nvPr>
            <p:ph type="body" sz="quarter" idx="19"/>
          </p:nvPr>
        </p:nvSpPr>
        <p:spPr>
          <a:xfrm>
            <a:off x="4227733" y="390339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2" name="Text Placeholder 16">
            <a:extLst>
              <a:ext uri="{FF2B5EF4-FFF2-40B4-BE49-F238E27FC236}">
                <a16:creationId xmlns:a16="http://schemas.microsoft.com/office/drawing/2014/main" id="{1686951C-F480-B576-380F-3FE05CC2C9F3}"/>
              </a:ext>
            </a:extLst>
          </p:cNvPr>
          <p:cNvSpPr>
            <a:spLocks noGrp="1"/>
          </p:cNvSpPr>
          <p:nvPr>
            <p:ph type="body" sz="quarter" idx="21"/>
          </p:nvPr>
        </p:nvSpPr>
        <p:spPr>
          <a:xfrm>
            <a:off x="4227733" y="80909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3" name="Text Placeholder 16">
            <a:extLst>
              <a:ext uri="{FF2B5EF4-FFF2-40B4-BE49-F238E27FC236}">
                <a16:creationId xmlns:a16="http://schemas.microsoft.com/office/drawing/2014/main" id="{B06CF6B5-5E55-E78A-2090-07A2AC814AFA}"/>
              </a:ext>
            </a:extLst>
          </p:cNvPr>
          <p:cNvSpPr>
            <a:spLocks noGrp="1"/>
          </p:cNvSpPr>
          <p:nvPr>
            <p:ph type="body" sz="quarter" idx="22"/>
          </p:nvPr>
        </p:nvSpPr>
        <p:spPr>
          <a:xfrm>
            <a:off x="4227733" y="204681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4" name="Text Placeholder 16">
            <a:extLst>
              <a:ext uri="{FF2B5EF4-FFF2-40B4-BE49-F238E27FC236}">
                <a16:creationId xmlns:a16="http://schemas.microsoft.com/office/drawing/2014/main" id="{B3BFB436-32C5-6E13-79AB-D2B99DEA2BC0}"/>
              </a:ext>
            </a:extLst>
          </p:cNvPr>
          <p:cNvSpPr>
            <a:spLocks noGrp="1"/>
          </p:cNvSpPr>
          <p:nvPr>
            <p:ph type="body" sz="quarter" idx="23"/>
          </p:nvPr>
        </p:nvSpPr>
        <p:spPr>
          <a:xfrm>
            <a:off x="4227733" y="328453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5" name="Text Placeholder 16">
            <a:extLst>
              <a:ext uri="{FF2B5EF4-FFF2-40B4-BE49-F238E27FC236}">
                <a16:creationId xmlns:a16="http://schemas.microsoft.com/office/drawing/2014/main" id="{EC065411-FD21-1B5C-9580-B94425DDD387}"/>
              </a:ext>
            </a:extLst>
          </p:cNvPr>
          <p:cNvSpPr>
            <a:spLocks noGrp="1"/>
          </p:cNvSpPr>
          <p:nvPr>
            <p:ph type="body" sz="quarter" idx="24"/>
          </p:nvPr>
        </p:nvSpPr>
        <p:spPr>
          <a:xfrm>
            <a:off x="4227733" y="4522260"/>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333923505"/>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4" name="Group 3">
            <a:extLst>
              <a:ext uri="{FF2B5EF4-FFF2-40B4-BE49-F238E27FC236}">
                <a16:creationId xmlns:a16="http://schemas.microsoft.com/office/drawing/2014/main" id="{AFD8A7A3-2C52-B1E4-DB46-4318025AAB80}"/>
              </a:ext>
            </a:extLst>
          </p:cNvPr>
          <p:cNvGrpSpPr/>
          <p:nvPr userDrawn="1"/>
        </p:nvGrpSpPr>
        <p:grpSpPr>
          <a:xfrm>
            <a:off x="1060707" y="857568"/>
            <a:ext cx="3060700" cy="3921125"/>
            <a:chOff x="520700" y="865188"/>
            <a:chExt cx="3060700" cy="3921125"/>
          </a:xfrm>
        </p:grpSpPr>
        <p:cxnSp>
          <p:nvCxnSpPr>
            <p:cNvPr id="5" name="Connector: Elbow 57">
              <a:extLst>
                <a:ext uri="{FF2B5EF4-FFF2-40B4-BE49-F238E27FC236}">
                  <a16:creationId xmlns:a16="http://schemas.microsoft.com/office/drawing/2014/main" id="{EFB73794-9D84-9022-78A4-0EF006F3EB29}"/>
                </a:ext>
              </a:extLst>
            </p:cNvPr>
            <p:cNvCxnSpPr>
              <a:stCxn id="12" idx="6"/>
              <a:endCxn id="14" idx="2"/>
            </p:cNvCxnSpPr>
            <p:nvPr/>
          </p:nvCxnSpPr>
          <p:spPr bwMode="auto">
            <a:xfrm flipV="1">
              <a:off x="2484438" y="968375"/>
              <a:ext cx="890587" cy="185737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 name="Connector: Elbow 58">
              <a:extLst>
                <a:ext uri="{FF2B5EF4-FFF2-40B4-BE49-F238E27FC236}">
                  <a16:creationId xmlns:a16="http://schemas.microsoft.com/office/drawing/2014/main" id="{24D9ED3C-31C1-FC2A-1734-EE1CD83EF139}"/>
                </a:ext>
              </a:extLst>
            </p:cNvPr>
            <p:cNvCxnSpPr>
              <a:stCxn id="12" idx="6"/>
              <a:endCxn id="16" idx="2"/>
            </p:cNvCxnSpPr>
            <p:nvPr/>
          </p:nvCxnSpPr>
          <p:spPr bwMode="auto">
            <a:xfrm flipV="1">
              <a:off x="2484438" y="1587500"/>
              <a:ext cx="890587" cy="1238250"/>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 name="Connector: Elbow 59">
              <a:extLst>
                <a:ext uri="{FF2B5EF4-FFF2-40B4-BE49-F238E27FC236}">
                  <a16:creationId xmlns:a16="http://schemas.microsoft.com/office/drawing/2014/main" id="{FED497A3-5933-8747-2683-DDD89F82E82F}"/>
                </a:ext>
              </a:extLst>
            </p:cNvPr>
            <p:cNvCxnSpPr>
              <a:stCxn id="12" idx="6"/>
              <a:endCxn id="22" idx="2"/>
            </p:cNvCxnSpPr>
            <p:nvPr/>
          </p:nvCxnSpPr>
          <p:spPr bwMode="auto">
            <a:xfrm flipV="1">
              <a:off x="2484438" y="2206625"/>
              <a:ext cx="890587" cy="61912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 name="Connector: Elbow 60">
              <a:extLst>
                <a:ext uri="{FF2B5EF4-FFF2-40B4-BE49-F238E27FC236}">
                  <a16:creationId xmlns:a16="http://schemas.microsoft.com/office/drawing/2014/main" id="{CB5C531F-041E-DFF3-8549-62E023D95B36}"/>
                </a:ext>
              </a:extLst>
            </p:cNvPr>
            <p:cNvCxnSpPr>
              <a:stCxn id="12" idx="6"/>
              <a:endCxn id="26" idx="2"/>
            </p:cNvCxnSpPr>
            <p:nvPr/>
          </p:nvCxnSpPr>
          <p:spPr bwMode="auto">
            <a:xfrm>
              <a:off x="2484438" y="2825751"/>
              <a:ext cx="890587" cy="185737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 name="Connector: Elbow 61">
              <a:extLst>
                <a:ext uri="{FF2B5EF4-FFF2-40B4-BE49-F238E27FC236}">
                  <a16:creationId xmlns:a16="http://schemas.microsoft.com/office/drawing/2014/main" id="{2719CAC8-1C31-69B3-EA08-8922BED2CE12}"/>
                </a:ext>
              </a:extLst>
            </p:cNvPr>
            <p:cNvCxnSpPr>
              <a:stCxn id="12" idx="6"/>
              <a:endCxn id="20" idx="2"/>
            </p:cNvCxnSpPr>
            <p:nvPr/>
          </p:nvCxnSpPr>
          <p:spPr bwMode="auto">
            <a:xfrm>
              <a:off x="2484438" y="2825751"/>
              <a:ext cx="890587" cy="1238250"/>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Connector: Elbow 62">
              <a:extLst>
                <a:ext uri="{FF2B5EF4-FFF2-40B4-BE49-F238E27FC236}">
                  <a16:creationId xmlns:a16="http://schemas.microsoft.com/office/drawing/2014/main" id="{DF7EC9E5-8655-50F1-D0E5-F9DF97156F9A}"/>
                </a:ext>
              </a:extLst>
            </p:cNvPr>
            <p:cNvCxnSpPr>
              <a:stCxn id="12" idx="6"/>
              <a:endCxn id="18" idx="2"/>
            </p:cNvCxnSpPr>
            <p:nvPr/>
          </p:nvCxnSpPr>
          <p:spPr bwMode="auto">
            <a:xfrm>
              <a:off x="2484438" y="2825751"/>
              <a:ext cx="890587" cy="61912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7BB4A902-C620-DB28-5A4F-8A7991CE3DFA}"/>
                </a:ext>
              </a:extLst>
            </p:cNvPr>
            <p:cNvCxnSpPr>
              <a:endCxn id="24" idx="2"/>
            </p:cNvCxnSpPr>
            <p:nvPr/>
          </p:nvCxnSpPr>
          <p:spPr bwMode="auto">
            <a:xfrm>
              <a:off x="2484438" y="2825751"/>
              <a:ext cx="890587"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6BBAF81F-2820-47B5-0C90-BEC50235B2CB}"/>
                </a:ext>
              </a:extLst>
            </p:cNvPr>
            <p:cNvSpPr/>
            <p:nvPr/>
          </p:nvSpPr>
          <p:spPr bwMode="auto">
            <a:xfrm>
              <a:off x="520700" y="1843088"/>
              <a:ext cx="1963738" cy="1965325"/>
            </a:xfrm>
            <a:prstGeom prst="ellipse">
              <a:avLst/>
            </a:prstGeom>
            <a:solidFill>
              <a:schemeClr val="bg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1500" b="1" i="1" kern="0" dirty="0">
                <a:solidFill>
                  <a:schemeClr val="tx1"/>
                </a:solidFill>
                <a:latin typeface="Public Sans" pitchFamily="2" charset="0"/>
                <a:sym typeface="Arial"/>
              </a:endParaRPr>
            </a:p>
          </p:txBody>
        </p:sp>
        <p:sp>
          <p:nvSpPr>
            <p:cNvPr id="14" name="Oval 13">
              <a:extLst>
                <a:ext uri="{FF2B5EF4-FFF2-40B4-BE49-F238E27FC236}">
                  <a16:creationId xmlns:a16="http://schemas.microsoft.com/office/drawing/2014/main" id="{2676AA5F-EF2E-261B-65EF-27EDBC0461B1}"/>
                </a:ext>
              </a:extLst>
            </p:cNvPr>
            <p:cNvSpPr/>
            <p:nvPr/>
          </p:nvSpPr>
          <p:spPr bwMode="auto">
            <a:xfrm>
              <a:off x="3375025" y="865188"/>
              <a:ext cx="206375" cy="207962"/>
            </a:xfrm>
            <a:prstGeom prst="ellipse">
              <a:avLst/>
            </a:prstGeom>
            <a:solidFill>
              <a:schemeClr val="tx2"/>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16" name="Oval 15">
              <a:extLst>
                <a:ext uri="{FF2B5EF4-FFF2-40B4-BE49-F238E27FC236}">
                  <a16:creationId xmlns:a16="http://schemas.microsoft.com/office/drawing/2014/main" id="{9178BEF8-0FB6-8120-9C4D-7D5D039A88BF}"/>
                </a:ext>
              </a:extLst>
            </p:cNvPr>
            <p:cNvSpPr/>
            <p:nvPr/>
          </p:nvSpPr>
          <p:spPr bwMode="auto">
            <a:xfrm>
              <a:off x="3375025" y="1484313"/>
              <a:ext cx="206375" cy="207962"/>
            </a:xfrm>
            <a:prstGeom prst="ellipse">
              <a:avLst/>
            </a:prstGeom>
            <a:solidFill>
              <a:schemeClr val="bg1">
                <a:lumMod val="85000"/>
              </a:schemeClr>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18" name="Oval 17">
              <a:extLst>
                <a:ext uri="{FF2B5EF4-FFF2-40B4-BE49-F238E27FC236}">
                  <a16:creationId xmlns:a16="http://schemas.microsoft.com/office/drawing/2014/main" id="{D823D0B8-9DB9-E422-24E8-34E17DEF6CAE}"/>
                </a:ext>
              </a:extLst>
            </p:cNvPr>
            <p:cNvSpPr/>
            <p:nvPr/>
          </p:nvSpPr>
          <p:spPr bwMode="auto">
            <a:xfrm>
              <a:off x="3375025" y="3341688"/>
              <a:ext cx="206375" cy="206375"/>
            </a:xfrm>
            <a:prstGeom prst="ellipse">
              <a:avLst/>
            </a:prstGeom>
            <a:solidFill>
              <a:schemeClr val="tx2"/>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20" name="Oval 19">
              <a:extLst>
                <a:ext uri="{FF2B5EF4-FFF2-40B4-BE49-F238E27FC236}">
                  <a16:creationId xmlns:a16="http://schemas.microsoft.com/office/drawing/2014/main" id="{CEE6F3BD-0D1F-6CAC-9CB9-CA47516EDDB3}"/>
                </a:ext>
              </a:extLst>
            </p:cNvPr>
            <p:cNvSpPr/>
            <p:nvPr/>
          </p:nvSpPr>
          <p:spPr bwMode="auto">
            <a:xfrm>
              <a:off x="3375025" y="3959226"/>
              <a:ext cx="206375" cy="207963"/>
            </a:xfrm>
            <a:prstGeom prst="ellipse">
              <a:avLst/>
            </a:prstGeom>
            <a:solidFill>
              <a:schemeClr val="bg1">
                <a:lumMod val="85000"/>
              </a:schemeClr>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22" name="Oval 21">
              <a:extLst>
                <a:ext uri="{FF2B5EF4-FFF2-40B4-BE49-F238E27FC236}">
                  <a16:creationId xmlns:a16="http://schemas.microsoft.com/office/drawing/2014/main" id="{154CD6C9-5F15-3DF3-CA9D-08318D8F9D11}"/>
                </a:ext>
              </a:extLst>
            </p:cNvPr>
            <p:cNvSpPr/>
            <p:nvPr/>
          </p:nvSpPr>
          <p:spPr bwMode="auto">
            <a:xfrm>
              <a:off x="3375025" y="2103438"/>
              <a:ext cx="206375" cy="206375"/>
            </a:xfrm>
            <a:prstGeom prst="ellipse">
              <a:avLst/>
            </a:prstGeom>
            <a:solidFill>
              <a:schemeClr val="tx2"/>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24" name="Oval 23">
              <a:extLst>
                <a:ext uri="{FF2B5EF4-FFF2-40B4-BE49-F238E27FC236}">
                  <a16:creationId xmlns:a16="http://schemas.microsoft.com/office/drawing/2014/main" id="{1DE37677-F5CC-4F4E-30BC-5B1E4F18EA4D}"/>
                </a:ext>
              </a:extLst>
            </p:cNvPr>
            <p:cNvSpPr/>
            <p:nvPr/>
          </p:nvSpPr>
          <p:spPr bwMode="auto">
            <a:xfrm>
              <a:off x="3375025" y="2722563"/>
              <a:ext cx="206375" cy="206375"/>
            </a:xfrm>
            <a:prstGeom prst="ellipse">
              <a:avLst/>
            </a:prstGeom>
            <a:solidFill>
              <a:schemeClr val="bg1">
                <a:lumMod val="85000"/>
              </a:schemeClr>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26" name="Oval 25">
              <a:extLst>
                <a:ext uri="{FF2B5EF4-FFF2-40B4-BE49-F238E27FC236}">
                  <a16:creationId xmlns:a16="http://schemas.microsoft.com/office/drawing/2014/main" id="{B238FB56-3566-ACA0-8E1F-A6139E282406}"/>
                </a:ext>
              </a:extLst>
            </p:cNvPr>
            <p:cNvSpPr/>
            <p:nvPr/>
          </p:nvSpPr>
          <p:spPr bwMode="auto">
            <a:xfrm>
              <a:off x="3375025" y="4578350"/>
              <a:ext cx="206375" cy="207963"/>
            </a:xfrm>
            <a:prstGeom prst="ellipse">
              <a:avLst/>
            </a:prstGeom>
            <a:solidFill>
              <a:schemeClr val="tx2"/>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grpSp>
      <p:sp>
        <p:nvSpPr>
          <p:cNvPr id="28" name="Text Placeholder 16">
            <a:extLst>
              <a:ext uri="{FF2B5EF4-FFF2-40B4-BE49-F238E27FC236}">
                <a16:creationId xmlns:a16="http://schemas.microsoft.com/office/drawing/2014/main" id="{4B5ADD11-5015-FDAF-0A35-125D02DEAB54}"/>
              </a:ext>
            </a:extLst>
          </p:cNvPr>
          <p:cNvSpPr>
            <a:spLocks noGrp="1"/>
          </p:cNvSpPr>
          <p:nvPr>
            <p:ph type="body" sz="quarter" idx="14"/>
          </p:nvPr>
        </p:nvSpPr>
        <p:spPr>
          <a:xfrm>
            <a:off x="1185201" y="2658059"/>
            <a:ext cx="1714750" cy="320142"/>
          </a:xfrm>
          <a:prstGeom prst="rect">
            <a:avLst/>
          </a:prstGeom>
        </p:spPr>
        <p:txBody>
          <a:bodyPr anchor="ctr"/>
          <a:lstStyle>
            <a:lvl1pPr algn="ctr">
              <a:defRPr sz="14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9" name="Text Placeholder 16">
            <a:extLst>
              <a:ext uri="{FF2B5EF4-FFF2-40B4-BE49-F238E27FC236}">
                <a16:creationId xmlns:a16="http://schemas.microsoft.com/office/drawing/2014/main" id="{6260FF3A-BF60-9DA4-6BC6-9708CBB5585D}"/>
              </a:ext>
            </a:extLst>
          </p:cNvPr>
          <p:cNvSpPr>
            <a:spLocks noGrp="1"/>
          </p:cNvSpPr>
          <p:nvPr>
            <p:ph type="body" sz="quarter" idx="15"/>
          </p:nvPr>
        </p:nvSpPr>
        <p:spPr>
          <a:xfrm>
            <a:off x="4227733" y="142795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0" name="Text Placeholder 16">
            <a:extLst>
              <a:ext uri="{FF2B5EF4-FFF2-40B4-BE49-F238E27FC236}">
                <a16:creationId xmlns:a16="http://schemas.microsoft.com/office/drawing/2014/main" id="{DE99AF8D-4F2B-DC8B-8BB5-E905A59DE51F}"/>
              </a:ext>
            </a:extLst>
          </p:cNvPr>
          <p:cNvSpPr>
            <a:spLocks noGrp="1"/>
          </p:cNvSpPr>
          <p:nvPr>
            <p:ph type="body" sz="quarter" idx="17"/>
          </p:nvPr>
        </p:nvSpPr>
        <p:spPr>
          <a:xfrm>
            <a:off x="4227733" y="266567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1" name="Text Placeholder 16">
            <a:extLst>
              <a:ext uri="{FF2B5EF4-FFF2-40B4-BE49-F238E27FC236}">
                <a16:creationId xmlns:a16="http://schemas.microsoft.com/office/drawing/2014/main" id="{F09263B9-B3C1-B7F2-EFDF-12AF560A82BC}"/>
              </a:ext>
            </a:extLst>
          </p:cNvPr>
          <p:cNvSpPr>
            <a:spLocks noGrp="1"/>
          </p:cNvSpPr>
          <p:nvPr>
            <p:ph type="body" sz="quarter" idx="19"/>
          </p:nvPr>
        </p:nvSpPr>
        <p:spPr>
          <a:xfrm>
            <a:off x="4227733" y="390339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2" name="Text Placeholder 16">
            <a:extLst>
              <a:ext uri="{FF2B5EF4-FFF2-40B4-BE49-F238E27FC236}">
                <a16:creationId xmlns:a16="http://schemas.microsoft.com/office/drawing/2014/main" id="{1686951C-F480-B576-380F-3FE05CC2C9F3}"/>
              </a:ext>
            </a:extLst>
          </p:cNvPr>
          <p:cNvSpPr>
            <a:spLocks noGrp="1"/>
          </p:cNvSpPr>
          <p:nvPr>
            <p:ph type="body" sz="quarter" idx="21"/>
          </p:nvPr>
        </p:nvSpPr>
        <p:spPr>
          <a:xfrm>
            <a:off x="4227733" y="80909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3" name="Text Placeholder 16">
            <a:extLst>
              <a:ext uri="{FF2B5EF4-FFF2-40B4-BE49-F238E27FC236}">
                <a16:creationId xmlns:a16="http://schemas.microsoft.com/office/drawing/2014/main" id="{B06CF6B5-5E55-E78A-2090-07A2AC814AFA}"/>
              </a:ext>
            </a:extLst>
          </p:cNvPr>
          <p:cNvSpPr>
            <a:spLocks noGrp="1"/>
          </p:cNvSpPr>
          <p:nvPr>
            <p:ph type="body" sz="quarter" idx="22"/>
          </p:nvPr>
        </p:nvSpPr>
        <p:spPr>
          <a:xfrm>
            <a:off x="4227733" y="204681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4" name="Text Placeholder 16">
            <a:extLst>
              <a:ext uri="{FF2B5EF4-FFF2-40B4-BE49-F238E27FC236}">
                <a16:creationId xmlns:a16="http://schemas.microsoft.com/office/drawing/2014/main" id="{B3BFB436-32C5-6E13-79AB-D2B99DEA2BC0}"/>
              </a:ext>
            </a:extLst>
          </p:cNvPr>
          <p:cNvSpPr>
            <a:spLocks noGrp="1"/>
          </p:cNvSpPr>
          <p:nvPr>
            <p:ph type="body" sz="quarter" idx="23"/>
          </p:nvPr>
        </p:nvSpPr>
        <p:spPr>
          <a:xfrm>
            <a:off x="4227733" y="328453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5" name="Text Placeholder 16">
            <a:extLst>
              <a:ext uri="{FF2B5EF4-FFF2-40B4-BE49-F238E27FC236}">
                <a16:creationId xmlns:a16="http://schemas.microsoft.com/office/drawing/2014/main" id="{EC065411-FD21-1B5C-9580-B94425DDD387}"/>
              </a:ext>
            </a:extLst>
          </p:cNvPr>
          <p:cNvSpPr>
            <a:spLocks noGrp="1"/>
          </p:cNvSpPr>
          <p:nvPr>
            <p:ph type="body" sz="quarter" idx="24"/>
          </p:nvPr>
        </p:nvSpPr>
        <p:spPr>
          <a:xfrm>
            <a:off x="4227733" y="4522260"/>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289474252"/>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4" name="Group 3">
            <a:extLst>
              <a:ext uri="{FF2B5EF4-FFF2-40B4-BE49-F238E27FC236}">
                <a16:creationId xmlns:a16="http://schemas.microsoft.com/office/drawing/2014/main" id="{AFD8A7A3-2C52-B1E4-DB46-4318025AAB80}"/>
              </a:ext>
            </a:extLst>
          </p:cNvPr>
          <p:cNvGrpSpPr/>
          <p:nvPr userDrawn="1"/>
        </p:nvGrpSpPr>
        <p:grpSpPr>
          <a:xfrm>
            <a:off x="1060707" y="857568"/>
            <a:ext cx="3060700" cy="3921125"/>
            <a:chOff x="520700" y="865188"/>
            <a:chExt cx="3060700" cy="3921125"/>
          </a:xfrm>
        </p:grpSpPr>
        <p:cxnSp>
          <p:nvCxnSpPr>
            <p:cNvPr id="5" name="Connector: Elbow 57">
              <a:extLst>
                <a:ext uri="{FF2B5EF4-FFF2-40B4-BE49-F238E27FC236}">
                  <a16:creationId xmlns:a16="http://schemas.microsoft.com/office/drawing/2014/main" id="{EFB73794-9D84-9022-78A4-0EF006F3EB29}"/>
                </a:ext>
              </a:extLst>
            </p:cNvPr>
            <p:cNvCxnSpPr>
              <a:stCxn id="12" idx="6"/>
              <a:endCxn id="14" idx="2"/>
            </p:cNvCxnSpPr>
            <p:nvPr/>
          </p:nvCxnSpPr>
          <p:spPr bwMode="auto">
            <a:xfrm flipV="1">
              <a:off x="2484438" y="968375"/>
              <a:ext cx="890587" cy="185737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 name="Connector: Elbow 58">
              <a:extLst>
                <a:ext uri="{FF2B5EF4-FFF2-40B4-BE49-F238E27FC236}">
                  <a16:creationId xmlns:a16="http://schemas.microsoft.com/office/drawing/2014/main" id="{24D9ED3C-31C1-FC2A-1734-EE1CD83EF139}"/>
                </a:ext>
              </a:extLst>
            </p:cNvPr>
            <p:cNvCxnSpPr>
              <a:stCxn id="12" idx="6"/>
              <a:endCxn id="16" idx="2"/>
            </p:cNvCxnSpPr>
            <p:nvPr/>
          </p:nvCxnSpPr>
          <p:spPr bwMode="auto">
            <a:xfrm flipV="1">
              <a:off x="2484438" y="1587500"/>
              <a:ext cx="890587" cy="1238250"/>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 name="Connector: Elbow 59">
              <a:extLst>
                <a:ext uri="{FF2B5EF4-FFF2-40B4-BE49-F238E27FC236}">
                  <a16:creationId xmlns:a16="http://schemas.microsoft.com/office/drawing/2014/main" id="{FED497A3-5933-8747-2683-DDD89F82E82F}"/>
                </a:ext>
              </a:extLst>
            </p:cNvPr>
            <p:cNvCxnSpPr>
              <a:stCxn id="12" idx="6"/>
              <a:endCxn id="22" idx="2"/>
            </p:cNvCxnSpPr>
            <p:nvPr/>
          </p:nvCxnSpPr>
          <p:spPr bwMode="auto">
            <a:xfrm flipV="1">
              <a:off x="2484438" y="2206625"/>
              <a:ext cx="890587" cy="61912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 name="Connector: Elbow 60">
              <a:extLst>
                <a:ext uri="{FF2B5EF4-FFF2-40B4-BE49-F238E27FC236}">
                  <a16:creationId xmlns:a16="http://schemas.microsoft.com/office/drawing/2014/main" id="{CB5C531F-041E-DFF3-8549-62E023D95B36}"/>
                </a:ext>
              </a:extLst>
            </p:cNvPr>
            <p:cNvCxnSpPr>
              <a:stCxn id="12" idx="6"/>
              <a:endCxn id="26" idx="2"/>
            </p:cNvCxnSpPr>
            <p:nvPr/>
          </p:nvCxnSpPr>
          <p:spPr bwMode="auto">
            <a:xfrm>
              <a:off x="2484438" y="2825751"/>
              <a:ext cx="890587" cy="185737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 name="Connector: Elbow 61">
              <a:extLst>
                <a:ext uri="{FF2B5EF4-FFF2-40B4-BE49-F238E27FC236}">
                  <a16:creationId xmlns:a16="http://schemas.microsoft.com/office/drawing/2014/main" id="{2719CAC8-1C31-69B3-EA08-8922BED2CE12}"/>
                </a:ext>
              </a:extLst>
            </p:cNvPr>
            <p:cNvCxnSpPr>
              <a:stCxn id="12" idx="6"/>
              <a:endCxn id="20" idx="2"/>
            </p:cNvCxnSpPr>
            <p:nvPr/>
          </p:nvCxnSpPr>
          <p:spPr bwMode="auto">
            <a:xfrm>
              <a:off x="2484438" y="2825751"/>
              <a:ext cx="890587" cy="1238250"/>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Connector: Elbow 62">
              <a:extLst>
                <a:ext uri="{FF2B5EF4-FFF2-40B4-BE49-F238E27FC236}">
                  <a16:creationId xmlns:a16="http://schemas.microsoft.com/office/drawing/2014/main" id="{DF7EC9E5-8655-50F1-D0E5-F9DF97156F9A}"/>
                </a:ext>
              </a:extLst>
            </p:cNvPr>
            <p:cNvCxnSpPr>
              <a:stCxn id="12" idx="6"/>
              <a:endCxn id="18" idx="2"/>
            </p:cNvCxnSpPr>
            <p:nvPr/>
          </p:nvCxnSpPr>
          <p:spPr bwMode="auto">
            <a:xfrm>
              <a:off x="2484438" y="2825751"/>
              <a:ext cx="890587" cy="61912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7BB4A902-C620-DB28-5A4F-8A7991CE3DFA}"/>
                </a:ext>
              </a:extLst>
            </p:cNvPr>
            <p:cNvCxnSpPr>
              <a:endCxn id="24" idx="2"/>
            </p:cNvCxnSpPr>
            <p:nvPr/>
          </p:nvCxnSpPr>
          <p:spPr bwMode="auto">
            <a:xfrm>
              <a:off x="2484438" y="2825751"/>
              <a:ext cx="890587"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6BBAF81F-2820-47B5-0C90-BEC50235B2CB}"/>
                </a:ext>
              </a:extLst>
            </p:cNvPr>
            <p:cNvSpPr/>
            <p:nvPr/>
          </p:nvSpPr>
          <p:spPr bwMode="auto">
            <a:xfrm>
              <a:off x="520700" y="1843088"/>
              <a:ext cx="1963738" cy="1965325"/>
            </a:xfrm>
            <a:prstGeom prst="ellipse">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1500" b="1" i="1" kern="0" dirty="0">
                <a:solidFill>
                  <a:schemeClr val="tx1"/>
                </a:solidFill>
                <a:latin typeface="Public Sans" pitchFamily="2" charset="0"/>
                <a:sym typeface="Arial"/>
              </a:endParaRPr>
            </a:p>
          </p:txBody>
        </p:sp>
        <p:sp>
          <p:nvSpPr>
            <p:cNvPr id="14" name="Oval 13">
              <a:extLst>
                <a:ext uri="{FF2B5EF4-FFF2-40B4-BE49-F238E27FC236}">
                  <a16:creationId xmlns:a16="http://schemas.microsoft.com/office/drawing/2014/main" id="{2676AA5F-EF2E-261B-65EF-27EDBC0461B1}"/>
                </a:ext>
              </a:extLst>
            </p:cNvPr>
            <p:cNvSpPr/>
            <p:nvPr/>
          </p:nvSpPr>
          <p:spPr bwMode="auto">
            <a:xfrm>
              <a:off x="3375025" y="865188"/>
              <a:ext cx="206375" cy="207962"/>
            </a:xfrm>
            <a:prstGeom prst="ellipse">
              <a:avLst/>
            </a:prstGeom>
            <a:solidFill>
              <a:schemeClr val="accent4"/>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16" name="Oval 15">
              <a:extLst>
                <a:ext uri="{FF2B5EF4-FFF2-40B4-BE49-F238E27FC236}">
                  <a16:creationId xmlns:a16="http://schemas.microsoft.com/office/drawing/2014/main" id="{9178BEF8-0FB6-8120-9C4D-7D5D039A88BF}"/>
                </a:ext>
              </a:extLst>
            </p:cNvPr>
            <p:cNvSpPr/>
            <p:nvPr/>
          </p:nvSpPr>
          <p:spPr bwMode="auto">
            <a:xfrm>
              <a:off x="3375025" y="1484313"/>
              <a:ext cx="206375" cy="207962"/>
            </a:xfrm>
            <a:prstGeom prst="ellipse">
              <a:avLst/>
            </a:prstGeom>
            <a:solidFill>
              <a:schemeClr val="bg1">
                <a:lumMod val="85000"/>
              </a:schemeClr>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18" name="Oval 17">
              <a:extLst>
                <a:ext uri="{FF2B5EF4-FFF2-40B4-BE49-F238E27FC236}">
                  <a16:creationId xmlns:a16="http://schemas.microsoft.com/office/drawing/2014/main" id="{D823D0B8-9DB9-E422-24E8-34E17DEF6CAE}"/>
                </a:ext>
              </a:extLst>
            </p:cNvPr>
            <p:cNvSpPr/>
            <p:nvPr/>
          </p:nvSpPr>
          <p:spPr bwMode="auto">
            <a:xfrm>
              <a:off x="3375025" y="3341688"/>
              <a:ext cx="206375" cy="206375"/>
            </a:xfrm>
            <a:prstGeom prst="ellipse">
              <a:avLst/>
            </a:prstGeom>
            <a:solidFill>
              <a:schemeClr val="accent4"/>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20" name="Oval 19">
              <a:extLst>
                <a:ext uri="{FF2B5EF4-FFF2-40B4-BE49-F238E27FC236}">
                  <a16:creationId xmlns:a16="http://schemas.microsoft.com/office/drawing/2014/main" id="{CEE6F3BD-0D1F-6CAC-9CB9-CA47516EDDB3}"/>
                </a:ext>
              </a:extLst>
            </p:cNvPr>
            <p:cNvSpPr/>
            <p:nvPr/>
          </p:nvSpPr>
          <p:spPr bwMode="auto">
            <a:xfrm>
              <a:off x="3375025" y="3959226"/>
              <a:ext cx="206375" cy="207963"/>
            </a:xfrm>
            <a:prstGeom prst="ellipse">
              <a:avLst/>
            </a:prstGeom>
            <a:solidFill>
              <a:schemeClr val="bg1">
                <a:lumMod val="85000"/>
              </a:schemeClr>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22" name="Oval 21">
              <a:extLst>
                <a:ext uri="{FF2B5EF4-FFF2-40B4-BE49-F238E27FC236}">
                  <a16:creationId xmlns:a16="http://schemas.microsoft.com/office/drawing/2014/main" id="{154CD6C9-5F15-3DF3-CA9D-08318D8F9D11}"/>
                </a:ext>
              </a:extLst>
            </p:cNvPr>
            <p:cNvSpPr/>
            <p:nvPr/>
          </p:nvSpPr>
          <p:spPr bwMode="auto">
            <a:xfrm>
              <a:off x="3375025" y="2103438"/>
              <a:ext cx="206375" cy="206375"/>
            </a:xfrm>
            <a:prstGeom prst="ellipse">
              <a:avLst/>
            </a:prstGeom>
            <a:solidFill>
              <a:schemeClr val="accent4"/>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24" name="Oval 23">
              <a:extLst>
                <a:ext uri="{FF2B5EF4-FFF2-40B4-BE49-F238E27FC236}">
                  <a16:creationId xmlns:a16="http://schemas.microsoft.com/office/drawing/2014/main" id="{1DE37677-F5CC-4F4E-30BC-5B1E4F18EA4D}"/>
                </a:ext>
              </a:extLst>
            </p:cNvPr>
            <p:cNvSpPr/>
            <p:nvPr/>
          </p:nvSpPr>
          <p:spPr bwMode="auto">
            <a:xfrm>
              <a:off x="3375025" y="2722563"/>
              <a:ext cx="206375" cy="206375"/>
            </a:xfrm>
            <a:prstGeom prst="ellipse">
              <a:avLst/>
            </a:prstGeom>
            <a:solidFill>
              <a:schemeClr val="bg1">
                <a:lumMod val="85000"/>
              </a:schemeClr>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26" name="Oval 25">
              <a:extLst>
                <a:ext uri="{FF2B5EF4-FFF2-40B4-BE49-F238E27FC236}">
                  <a16:creationId xmlns:a16="http://schemas.microsoft.com/office/drawing/2014/main" id="{B238FB56-3566-ACA0-8E1F-A6139E282406}"/>
                </a:ext>
              </a:extLst>
            </p:cNvPr>
            <p:cNvSpPr/>
            <p:nvPr/>
          </p:nvSpPr>
          <p:spPr bwMode="auto">
            <a:xfrm>
              <a:off x="3375025" y="4578350"/>
              <a:ext cx="206375" cy="207963"/>
            </a:xfrm>
            <a:prstGeom prst="ellipse">
              <a:avLst/>
            </a:prstGeom>
            <a:solidFill>
              <a:schemeClr val="accent4"/>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grpSp>
      <p:sp>
        <p:nvSpPr>
          <p:cNvPr id="28" name="Text Placeholder 16">
            <a:extLst>
              <a:ext uri="{FF2B5EF4-FFF2-40B4-BE49-F238E27FC236}">
                <a16:creationId xmlns:a16="http://schemas.microsoft.com/office/drawing/2014/main" id="{4B5ADD11-5015-FDAF-0A35-125D02DEAB54}"/>
              </a:ext>
            </a:extLst>
          </p:cNvPr>
          <p:cNvSpPr>
            <a:spLocks noGrp="1"/>
          </p:cNvSpPr>
          <p:nvPr>
            <p:ph type="body" sz="quarter" idx="14"/>
          </p:nvPr>
        </p:nvSpPr>
        <p:spPr>
          <a:xfrm>
            <a:off x="1185201" y="2658059"/>
            <a:ext cx="1714750" cy="320142"/>
          </a:xfrm>
          <a:prstGeom prst="rect">
            <a:avLst/>
          </a:prstGeom>
        </p:spPr>
        <p:txBody>
          <a:bodyPr anchor="ctr"/>
          <a:lstStyle>
            <a:lvl1pPr algn="ctr">
              <a:defRPr sz="14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9" name="Text Placeholder 16">
            <a:extLst>
              <a:ext uri="{FF2B5EF4-FFF2-40B4-BE49-F238E27FC236}">
                <a16:creationId xmlns:a16="http://schemas.microsoft.com/office/drawing/2014/main" id="{6260FF3A-BF60-9DA4-6BC6-9708CBB5585D}"/>
              </a:ext>
            </a:extLst>
          </p:cNvPr>
          <p:cNvSpPr>
            <a:spLocks noGrp="1"/>
          </p:cNvSpPr>
          <p:nvPr>
            <p:ph type="body" sz="quarter" idx="15"/>
          </p:nvPr>
        </p:nvSpPr>
        <p:spPr>
          <a:xfrm>
            <a:off x="4227733" y="142795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0" name="Text Placeholder 16">
            <a:extLst>
              <a:ext uri="{FF2B5EF4-FFF2-40B4-BE49-F238E27FC236}">
                <a16:creationId xmlns:a16="http://schemas.microsoft.com/office/drawing/2014/main" id="{DE99AF8D-4F2B-DC8B-8BB5-E905A59DE51F}"/>
              </a:ext>
            </a:extLst>
          </p:cNvPr>
          <p:cNvSpPr>
            <a:spLocks noGrp="1"/>
          </p:cNvSpPr>
          <p:nvPr>
            <p:ph type="body" sz="quarter" idx="17"/>
          </p:nvPr>
        </p:nvSpPr>
        <p:spPr>
          <a:xfrm>
            <a:off x="4227733" y="266567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1" name="Text Placeholder 16">
            <a:extLst>
              <a:ext uri="{FF2B5EF4-FFF2-40B4-BE49-F238E27FC236}">
                <a16:creationId xmlns:a16="http://schemas.microsoft.com/office/drawing/2014/main" id="{F09263B9-B3C1-B7F2-EFDF-12AF560A82BC}"/>
              </a:ext>
            </a:extLst>
          </p:cNvPr>
          <p:cNvSpPr>
            <a:spLocks noGrp="1"/>
          </p:cNvSpPr>
          <p:nvPr>
            <p:ph type="body" sz="quarter" idx="19"/>
          </p:nvPr>
        </p:nvSpPr>
        <p:spPr>
          <a:xfrm>
            <a:off x="4227733" y="390339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2" name="Text Placeholder 16">
            <a:extLst>
              <a:ext uri="{FF2B5EF4-FFF2-40B4-BE49-F238E27FC236}">
                <a16:creationId xmlns:a16="http://schemas.microsoft.com/office/drawing/2014/main" id="{1686951C-F480-B576-380F-3FE05CC2C9F3}"/>
              </a:ext>
            </a:extLst>
          </p:cNvPr>
          <p:cNvSpPr>
            <a:spLocks noGrp="1"/>
          </p:cNvSpPr>
          <p:nvPr>
            <p:ph type="body" sz="quarter" idx="21"/>
          </p:nvPr>
        </p:nvSpPr>
        <p:spPr>
          <a:xfrm>
            <a:off x="4227733" y="80909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3" name="Text Placeholder 16">
            <a:extLst>
              <a:ext uri="{FF2B5EF4-FFF2-40B4-BE49-F238E27FC236}">
                <a16:creationId xmlns:a16="http://schemas.microsoft.com/office/drawing/2014/main" id="{B06CF6B5-5E55-E78A-2090-07A2AC814AFA}"/>
              </a:ext>
            </a:extLst>
          </p:cNvPr>
          <p:cNvSpPr>
            <a:spLocks noGrp="1"/>
          </p:cNvSpPr>
          <p:nvPr>
            <p:ph type="body" sz="quarter" idx="22"/>
          </p:nvPr>
        </p:nvSpPr>
        <p:spPr>
          <a:xfrm>
            <a:off x="4227733" y="204681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4" name="Text Placeholder 16">
            <a:extLst>
              <a:ext uri="{FF2B5EF4-FFF2-40B4-BE49-F238E27FC236}">
                <a16:creationId xmlns:a16="http://schemas.microsoft.com/office/drawing/2014/main" id="{B3BFB436-32C5-6E13-79AB-D2B99DEA2BC0}"/>
              </a:ext>
            </a:extLst>
          </p:cNvPr>
          <p:cNvSpPr>
            <a:spLocks noGrp="1"/>
          </p:cNvSpPr>
          <p:nvPr>
            <p:ph type="body" sz="quarter" idx="23"/>
          </p:nvPr>
        </p:nvSpPr>
        <p:spPr>
          <a:xfrm>
            <a:off x="4227733" y="328453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5" name="Text Placeholder 16">
            <a:extLst>
              <a:ext uri="{FF2B5EF4-FFF2-40B4-BE49-F238E27FC236}">
                <a16:creationId xmlns:a16="http://schemas.microsoft.com/office/drawing/2014/main" id="{EC065411-FD21-1B5C-9580-B94425DDD387}"/>
              </a:ext>
            </a:extLst>
          </p:cNvPr>
          <p:cNvSpPr>
            <a:spLocks noGrp="1"/>
          </p:cNvSpPr>
          <p:nvPr>
            <p:ph type="body" sz="quarter" idx="24"/>
          </p:nvPr>
        </p:nvSpPr>
        <p:spPr>
          <a:xfrm>
            <a:off x="4227733" y="4522260"/>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3007281594"/>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4" name="Group 3">
            <a:extLst>
              <a:ext uri="{FF2B5EF4-FFF2-40B4-BE49-F238E27FC236}">
                <a16:creationId xmlns:a16="http://schemas.microsoft.com/office/drawing/2014/main" id="{D62BCAA7-745F-32C4-398F-D44D6F16FD9E}"/>
              </a:ext>
            </a:extLst>
          </p:cNvPr>
          <p:cNvGrpSpPr/>
          <p:nvPr userDrawn="1"/>
        </p:nvGrpSpPr>
        <p:grpSpPr>
          <a:xfrm>
            <a:off x="2441263" y="1060409"/>
            <a:ext cx="4259386" cy="3399177"/>
            <a:chOff x="2441263" y="1068029"/>
            <a:chExt cx="4259386" cy="3399177"/>
          </a:xfrm>
        </p:grpSpPr>
        <p:pic>
          <p:nvPicPr>
            <p:cNvPr id="5" name="Picture 4" descr="Icon&#10;&#10;Description automatically generated">
              <a:extLst>
                <a:ext uri="{FF2B5EF4-FFF2-40B4-BE49-F238E27FC236}">
                  <a16:creationId xmlns:a16="http://schemas.microsoft.com/office/drawing/2014/main" id="{50DC364C-D7E1-3E15-DB4F-07B3FF5EB93E}"/>
                </a:ext>
              </a:extLst>
            </p:cNvPr>
            <p:cNvPicPr>
              <a:picLocks noChangeAspect="1"/>
            </p:cNvPicPr>
            <p:nvPr/>
          </p:nvPicPr>
          <p:blipFill>
            <a:blip r:embed="rId3"/>
            <a:stretch>
              <a:fillRect/>
            </a:stretch>
          </p:blipFill>
          <p:spPr>
            <a:xfrm>
              <a:off x="2625376" y="1068029"/>
              <a:ext cx="3885072" cy="3371043"/>
            </a:xfrm>
            <a:prstGeom prst="rect">
              <a:avLst/>
            </a:prstGeom>
          </p:spPr>
        </p:pic>
        <p:grpSp>
          <p:nvGrpSpPr>
            <p:cNvPr id="6" name="Group 5">
              <a:extLst>
                <a:ext uri="{FF2B5EF4-FFF2-40B4-BE49-F238E27FC236}">
                  <a16:creationId xmlns:a16="http://schemas.microsoft.com/office/drawing/2014/main" id="{252ACC60-17F0-85C7-6953-D84AD08E488D}"/>
                </a:ext>
              </a:extLst>
            </p:cNvPr>
            <p:cNvGrpSpPr/>
            <p:nvPr/>
          </p:nvGrpSpPr>
          <p:grpSpPr>
            <a:xfrm>
              <a:off x="2441263" y="1089939"/>
              <a:ext cx="4259386" cy="3377267"/>
              <a:chOff x="2441263" y="1089939"/>
              <a:chExt cx="4259386" cy="3377267"/>
            </a:xfrm>
          </p:grpSpPr>
          <p:sp>
            <p:nvSpPr>
              <p:cNvPr id="34" name="Oval 33">
                <a:extLst>
                  <a:ext uri="{FF2B5EF4-FFF2-40B4-BE49-F238E27FC236}">
                    <a16:creationId xmlns:a16="http://schemas.microsoft.com/office/drawing/2014/main" id="{2881CCF0-9DD8-46E0-C6C0-E1EEB50E3266}"/>
                  </a:ext>
                </a:extLst>
              </p:cNvPr>
              <p:cNvSpPr/>
              <p:nvPr/>
            </p:nvSpPr>
            <p:spPr>
              <a:xfrm>
                <a:off x="6618723" y="2315344"/>
                <a:ext cx="81926" cy="81926"/>
              </a:xfrm>
              <a:prstGeom prst="ellipse">
                <a:avLst/>
              </a:prstGeom>
              <a:solidFill>
                <a:srgbClr val="BC86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32" name="Oval 31">
                <a:extLst>
                  <a:ext uri="{FF2B5EF4-FFF2-40B4-BE49-F238E27FC236}">
                    <a16:creationId xmlns:a16="http://schemas.microsoft.com/office/drawing/2014/main" id="{58D84245-762C-2E70-FB39-8114B69CA6F1}"/>
                  </a:ext>
                </a:extLst>
              </p:cNvPr>
              <p:cNvSpPr/>
              <p:nvPr/>
            </p:nvSpPr>
            <p:spPr>
              <a:xfrm>
                <a:off x="6426200" y="3567533"/>
                <a:ext cx="81926" cy="81926"/>
              </a:xfrm>
              <a:prstGeom prst="ellipse">
                <a:avLst/>
              </a:prstGeom>
              <a:solidFill>
                <a:srgbClr val="0350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30" name="Oval 29">
                <a:extLst>
                  <a:ext uri="{FF2B5EF4-FFF2-40B4-BE49-F238E27FC236}">
                    <a16:creationId xmlns:a16="http://schemas.microsoft.com/office/drawing/2014/main" id="{8D6D02DD-5EE2-59CA-E234-463F11B6234B}"/>
                  </a:ext>
                </a:extLst>
              </p:cNvPr>
              <p:cNvSpPr/>
              <p:nvPr/>
            </p:nvSpPr>
            <p:spPr>
              <a:xfrm>
                <a:off x="5448688" y="4385279"/>
                <a:ext cx="81926" cy="81926"/>
              </a:xfrm>
              <a:prstGeom prst="ellipse">
                <a:avLst/>
              </a:prstGeom>
              <a:solidFill>
                <a:srgbClr val="BC86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8" name="Oval 27">
                <a:extLst>
                  <a:ext uri="{FF2B5EF4-FFF2-40B4-BE49-F238E27FC236}">
                    <a16:creationId xmlns:a16="http://schemas.microsoft.com/office/drawing/2014/main" id="{59207A53-AB77-D4C4-41FD-504C619A2840}"/>
                  </a:ext>
                </a:extLst>
              </p:cNvPr>
              <p:cNvSpPr/>
              <p:nvPr/>
            </p:nvSpPr>
            <p:spPr>
              <a:xfrm>
                <a:off x="6444214" y="1089939"/>
                <a:ext cx="81926" cy="81926"/>
              </a:xfrm>
              <a:prstGeom prst="ellipse">
                <a:avLst/>
              </a:prstGeom>
              <a:solidFill>
                <a:srgbClr val="0350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6" name="Oval 25">
                <a:extLst>
                  <a:ext uri="{FF2B5EF4-FFF2-40B4-BE49-F238E27FC236}">
                    <a16:creationId xmlns:a16="http://schemas.microsoft.com/office/drawing/2014/main" id="{580DE2B0-3CF4-260B-DC72-D79229224B79}"/>
                  </a:ext>
                </a:extLst>
              </p:cNvPr>
              <p:cNvSpPr/>
              <p:nvPr/>
            </p:nvSpPr>
            <p:spPr>
              <a:xfrm>
                <a:off x="2441263" y="2315345"/>
                <a:ext cx="81926" cy="81926"/>
              </a:xfrm>
              <a:prstGeom prst="ellipse">
                <a:avLst/>
              </a:prstGeom>
              <a:solidFill>
                <a:srgbClr val="BC86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4" name="Oval 23">
                <a:extLst>
                  <a:ext uri="{FF2B5EF4-FFF2-40B4-BE49-F238E27FC236}">
                    <a16:creationId xmlns:a16="http://schemas.microsoft.com/office/drawing/2014/main" id="{8B8BFDB0-75A1-79DB-E8A3-60CD03A08B61}"/>
                  </a:ext>
                </a:extLst>
              </p:cNvPr>
              <p:cNvSpPr/>
              <p:nvPr/>
            </p:nvSpPr>
            <p:spPr>
              <a:xfrm>
                <a:off x="2619761" y="3574306"/>
                <a:ext cx="81926" cy="81926"/>
              </a:xfrm>
              <a:prstGeom prst="ellipse">
                <a:avLst/>
              </a:prstGeom>
              <a:solidFill>
                <a:srgbClr val="0350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2" name="Oval 21">
                <a:extLst>
                  <a:ext uri="{FF2B5EF4-FFF2-40B4-BE49-F238E27FC236}">
                    <a16:creationId xmlns:a16="http://schemas.microsoft.com/office/drawing/2014/main" id="{D19C0ED0-6D5B-4AF7-9E06-B8FECD8EBA51}"/>
                  </a:ext>
                </a:extLst>
              </p:cNvPr>
              <p:cNvSpPr/>
              <p:nvPr/>
            </p:nvSpPr>
            <p:spPr>
              <a:xfrm>
                <a:off x="3592732" y="4385280"/>
                <a:ext cx="81926" cy="81926"/>
              </a:xfrm>
              <a:prstGeom prst="ellipse">
                <a:avLst/>
              </a:prstGeom>
              <a:solidFill>
                <a:srgbClr val="BC86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0" name="Oval 19">
                <a:extLst>
                  <a:ext uri="{FF2B5EF4-FFF2-40B4-BE49-F238E27FC236}">
                    <a16:creationId xmlns:a16="http://schemas.microsoft.com/office/drawing/2014/main" id="{94C7DB98-92F1-2351-6D17-9BCABB3CEC0A}"/>
                  </a:ext>
                </a:extLst>
              </p:cNvPr>
              <p:cNvSpPr/>
              <p:nvPr/>
            </p:nvSpPr>
            <p:spPr>
              <a:xfrm>
                <a:off x="2619761" y="1096713"/>
                <a:ext cx="81926" cy="81926"/>
              </a:xfrm>
              <a:prstGeom prst="ellipse">
                <a:avLst/>
              </a:prstGeom>
              <a:solidFill>
                <a:srgbClr val="0350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7" name="Group 6">
              <a:extLst>
                <a:ext uri="{FF2B5EF4-FFF2-40B4-BE49-F238E27FC236}">
                  <a16:creationId xmlns:a16="http://schemas.microsoft.com/office/drawing/2014/main" id="{F6286F08-D9A5-01AA-4E57-DD2F45EE4E3E}"/>
                </a:ext>
              </a:extLst>
            </p:cNvPr>
            <p:cNvGrpSpPr/>
            <p:nvPr/>
          </p:nvGrpSpPr>
          <p:grpSpPr>
            <a:xfrm>
              <a:off x="3551613" y="1402488"/>
              <a:ext cx="2053983" cy="2053983"/>
              <a:chOff x="3766548" y="1602249"/>
              <a:chExt cx="2053983" cy="2053983"/>
            </a:xfrm>
          </p:grpSpPr>
          <p:sp>
            <p:nvSpPr>
              <p:cNvPr id="9" name="Oval 8">
                <a:extLst>
                  <a:ext uri="{FF2B5EF4-FFF2-40B4-BE49-F238E27FC236}">
                    <a16:creationId xmlns:a16="http://schemas.microsoft.com/office/drawing/2014/main" id="{D75FD738-CF08-EBDD-770C-F4F282B9BEA2}"/>
                  </a:ext>
                </a:extLst>
              </p:cNvPr>
              <p:cNvSpPr/>
              <p:nvPr/>
            </p:nvSpPr>
            <p:spPr>
              <a:xfrm>
                <a:off x="3766548" y="1602249"/>
                <a:ext cx="2053983" cy="2053983"/>
              </a:xfrm>
              <a:prstGeom prst="ellipse">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0" name="Oval 9">
                <a:extLst>
                  <a:ext uri="{FF2B5EF4-FFF2-40B4-BE49-F238E27FC236}">
                    <a16:creationId xmlns:a16="http://schemas.microsoft.com/office/drawing/2014/main" id="{B9A0DCE7-973C-D0E7-61B5-2ECA88C6C070}"/>
                  </a:ext>
                </a:extLst>
              </p:cNvPr>
              <p:cNvSpPr/>
              <p:nvPr/>
            </p:nvSpPr>
            <p:spPr>
              <a:xfrm>
                <a:off x="3820905" y="1656606"/>
                <a:ext cx="1945269" cy="194526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sp>
        <p:nvSpPr>
          <p:cNvPr id="35" name="Text Placeholder 16">
            <a:extLst>
              <a:ext uri="{FF2B5EF4-FFF2-40B4-BE49-F238E27FC236}">
                <a16:creationId xmlns:a16="http://schemas.microsoft.com/office/drawing/2014/main" id="{A712D55F-BCC0-6490-29BC-EB09726EFBF6}"/>
              </a:ext>
            </a:extLst>
          </p:cNvPr>
          <p:cNvSpPr>
            <a:spLocks noGrp="1"/>
          </p:cNvSpPr>
          <p:nvPr>
            <p:ph type="body" sz="quarter" idx="14"/>
          </p:nvPr>
        </p:nvSpPr>
        <p:spPr>
          <a:xfrm>
            <a:off x="3719246" y="2264415"/>
            <a:ext cx="1714750" cy="320142"/>
          </a:xfrm>
          <a:prstGeom prst="rect">
            <a:avLst/>
          </a:prstGeom>
        </p:spPr>
        <p:txBody>
          <a:bodyPr anchor="ct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6" name="Text Placeholder 16">
            <a:extLst>
              <a:ext uri="{FF2B5EF4-FFF2-40B4-BE49-F238E27FC236}">
                <a16:creationId xmlns:a16="http://schemas.microsoft.com/office/drawing/2014/main" id="{03D328EE-AE67-17FF-4EDE-23EB64FE93BC}"/>
              </a:ext>
            </a:extLst>
          </p:cNvPr>
          <p:cNvSpPr>
            <a:spLocks noGrp="1"/>
          </p:cNvSpPr>
          <p:nvPr>
            <p:ph type="body" sz="quarter" idx="15"/>
          </p:nvPr>
        </p:nvSpPr>
        <p:spPr>
          <a:xfrm>
            <a:off x="817135" y="961109"/>
            <a:ext cx="1714750" cy="320142"/>
          </a:xfrm>
          <a:prstGeom prst="rect">
            <a:avLst/>
          </a:prstGeom>
        </p:spPr>
        <p:txBody>
          <a:bodyPr anchor="ctr"/>
          <a:lstStyle>
            <a:lvl1pPr algn="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7" name="Text Placeholder 16">
            <a:extLst>
              <a:ext uri="{FF2B5EF4-FFF2-40B4-BE49-F238E27FC236}">
                <a16:creationId xmlns:a16="http://schemas.microsoft.com/office/drawing/2014/main" id="{614E1367-48EC-4F82-751A-F5F379F0BD67}"/>
              </a:ext>
            </a:extLst>
          </p:cNvPr>
          <p:cNvSpPr>
            <a:spLocks noGrp="1"/>
          </p:cNvSpPr>
          <p:nvPr>
            <p:ph type="body" sz="quarter" idx="16"/>
          </p:nvPr>
        </p:nvSpPr>
        <p:spPr>
          <a:xfrm>
            <a:off x="633920" y="2188616"/>
            <a:ext cx="1714750" cy="320142"/>
          </a:xfrm>
          <a:prstGeom prst="rect">
            <a:avLst/>
          </a:prstGeom>
        </p:spPr>
        <p:txBody>
          <a:bodyPr anchor="ctr"/>
          <a:lstStyle>
            <a:lvl1pPr algn="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8" name="Text Placeholder 16">
            <a:extLst>
              <a:ext uri="{FF2B5EF4-FFF2-40B4-BE49-F238E27FC236}">
                <a16:creationId xmlns:a16="http://schemas.microsoft.com/office/drawing/2014/main" id="{E1DDA27E-0BF5-DF4E-DF6C-A1AFBA5DC076}"/>
              </a:ext>
            </a:extLst>
          </p:cNvPr>
          <p:cNvSpPr>
            <a:spLocks noGrp="1"/>
          </p:cNvSpPr>
          <p:nvPr>
            <p:ph type="body" sz="quarter" idx="17"/>
          </p:nvPr>
        </p:nvSpPr>
        <p:spPr>
          <a:xfrm>
            <a:off x="803908" y="3448851"/>
            <a:ext cx="1714750" cy="320142"/>
          </a:xfrm>
          <a:prstGeom prst="rect">
            <a:avLst/>
          </a:prstGeom>
        </p:spPr>
        <p:txBody>
          <a:bodyPr anchor="ctr"/>
          <a:lstStyle>
            <a:lvl1pPr algn="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9" name="Text Placeholder 16">
            <a:extLst>
              <a:ext uri="{FF2B5EF4-FFF2-40B4-BE49-F238E27FC236}">
                <a16:creationId xmlns:a16="http://schemas.microsoft.com/office/drawing/2014/main" id="{7ADC8FE3-67BE-FAB3-B935-CB47A824FC59}"/>
              </a:ext>
            </a:extLst>
          </p:cNvPr>
          <p:cNvSpPr>
            <a:spLocks noGrp="1"/>
          </p:cNvSpPr>
          <p:nvPr>
            <p:ph type="body" sz="quarter" idx="18"/>
          </p:nvPr>
        </p:nvSpPr>
        <p:spPr>
          <a:xfrm>
            <a:off x="1798245" y="4258551"/>
            <a:ext cx="1714750" cy="320142"/>
          </a:xfrm>
          <a:prstGeom prst="rect">
            <a:avLst/>
          </a:prstGeom>
        </p:spPr>
        <p:txBody>
          <a:bodyPr anchor="ctr"/>
          <a:lstStyle>
            <a:lvl1pPr algn="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40" name="Text Placeholder 16">
            <a:extLst>
              <a:ext uri="{FF2B5EF4-FFF2-40B4-BE49-F238E27FC236}">
                <a16:creationId xmlns:a16="http://schemas.microsoft.com/office/drawing/2014/main" id="{E0254CFC-CDAA-490B-6084-6AF27A947FDD}"/>
              </a:ext>
            </a:extLst>
          </p:cNvPr>
          <p:cNvSpPr>
            <a:spLocks noGrp="1"/>
          </p:cNvSpPr>
          <p:nvPr>
            <p:ph type="body" sz="quarter" idx="19"/>
          </p:nvPr>
        </p:nvSpPr>
        <p:spPr>
          <a:xfrm>
            <a:off x="6615516" y="961109"/>
            <a:ext cx="1714750" cy="320142"/>
          </a:xfrm>
          <a:prstGeom prst="rect">
            <a:avLst/>
          </a:prstGeom>
        </p:spPr>
        <p:txBody>
          <a:bodyPr anchor="ctr"/>
          <a:lstStyle>
            <a:lvl1pPr algn="l">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41" name="Text Placeholder 16">
            <a:extLst>
              <a:ext uri="{FF2B5EF4-FFF2-40B4-BE49-F238E27FC236}">
                <a16:creationId xmlns:a16="http://schemas.microsoft.com/office/drawing/2014/main" id="{83C9F724-0223-39AB-E8B5-DA8898B8B430}"/>
              </a:ext>
            </a:extLst>
          </p:cNvPr>
          <p:cNvSpPr>
            <a:spLocks noGrp="1"/>
          </p:cNvSpPr>
          <p:nvPr>
            <p:ph type="body" sz="quarter" idx="20"/>
          </p:nvPr>
        </p:nvSpPr>
        <p:spPr>
          <a:xfrm>
            <a:off x="6787154" y="2188616"/>
            <a:ext cx="1714750" cy="320142"/>
          </a:xfrm>
          <a:prstGeom prst="rect">
            <a:avLst/>
          </a:prstGeom>
        </p:spPr>
        <p:txBody>
          <a:bodyPr anchor="ctr"/>
          <a:lstStyle>
            <a:lvl1pPr algn="l">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42" name="Text Placeholder 16">
            <a:extLst>
              <a:ext uri="{FF2B5EF4-FFF2-40B4-BE49-F238E27FC236}">
                <a16:creationId xmlns:a16="http://schemas.microsoft.com/office/drawing/2014/main" id="{F440CE67-3369-39DC-ACB4-66D1A3ACE179}"/>
              </a:ext>
            </a:extLst>
          </p:cNvPr>
          <p:cNvSpPr>
            <a:spLocks noGrp="1"/>
          </p:cNvSpPr>
          <p:nvPr>
            <p:ph type="body" sz="quarter" idx="21"/>
          </p:nvPr>
        </p:nvSpPr>
        <p:spPr>
          <a:xfrm>
            <a:off x="6602289" y="3448851"/>
            <a:ext cx="1714750" cy="320142"/>
          </a:xfrm>
          <a:prstGeom prst="rect">
            <a:avLst/>
          </a:prstGeom>
        </p:spPr>
        <p:txBody>
          <a:bodyPr anchor="ctr"/>
          <a:lstStyle>
            <a:lvl1pPr algn="l">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43" name="Text Placeholder 16">
            <a:extLst>
              <a:ext uri="{FF2B5EF4-FFF2-40B4-BE49-F238E27FC236}">
                <a16:creationId xmlns:a16="http://schemas.microsoft.com/office/drawing/2014/main" id="{1140150F-CC6C-2EC3-E46E-26E31EFCB1F2}"/>
              </a:ext>
            </a:extLst>
          </p:cNvPr>
          <p:cNvSpPr>
            <a:spLocks noGrp="1"/>
          </p:cNvSpPr>
          <p:nvPr>
            <p:ph type="body" sz="quarter" idx="22"/>
          </p:nvPr>
        </p:nvSpPr>
        <p:spPr>
          <a:xfrm>
            <a:off x="5584940" y="4258551"/>
            <a:ext cx="1714750" cy="320142"/>
          </a:xfrm>
          <a:prstGeom prst="rect">
            <a:avLst/>
          </a:prstGeom>
        </p:spPr>
        <p:txBody>
          <a:bodyPr anchor="ctr"/>
          <a:lstStyle>
            <a:lvl1pPr algn="l">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421150059"/>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4" name="Group 3">
            <a:extLst>
              <a:ext uri="{FF2B5EF4-FFF2-40B4-BE49-F238E27FC236}">
                <a16:creationId xmlns:a16="http://schemas.microsoft.com/office/drawing/2014/main" id="{EEC7F444-245B-E953-98E6-D51A0FA7ADF3}"/>
              </a:ext>
            </a:extLst>
          </p:cNvPr>
          <p:cNvGrpSpPr/>
          <p:nvPr userDrawn="1"/>
        </p:nvGrpSpPr>
        <p:grpSpPr>
          <a:xfrm>
            <a:off x="1941529" y="1105301"/>
            <a:ext cx="5260942" cy="3388546"/>
            <a:chOff x="1941529" y="1120931"/>
            <a:chExt cx="5260942" cy="3388546"/>
          </a:xfrm>
        </p:grpSpPr>
        <p:pic>
          <p:nvPicPr>
            <p:cNvPr id="5" name="Picture 4" descr="A picture containing icon&#10;&#10;Description automatically generated">
              <a:extLst>
                <a:ext uri="{FF2B5EF4-FFF2-40B4-BE49-F238E27FC236}">
                  <a16:creationId xmlns:a16="http://schemas.microsoft.com/office/drawing/2014/main" id="{845EC54E-4C42-564A-1318-267D495ECB3B}"/>
                </a:ext>
              </a:extLst>
            </p:cNvPr>
            <p:cNvPicPr>
              <a:picLocks noChangeAspect="1"/>
            </p:cNvPicPr>
            <p:nvPr/>
          </p:nvPicPr>
          <p:blipFill>
            <a:blip r:embed="rId3"/>
            <a:stretch>
              <a:fillRect/>
            </a:stretch>
          </p:blipFill>
          <p:spPr>
            <a:xfrm>
              <a:off x="1941529" y="1120931"/>
              <a:ext cx="5260942" cy="3388546"/>
            </a:xfrm>
            <a:prstGeom prst="rect">
              <a:avLst/>
            </a:prstGeom>
            <a:effectLst>
              <a:outerShdw blurRad="50800" dist="38100" dir="2700000" algn="tl" rotWithShape="0">
                <a:prstClr val="black">
                  <a:alpha val="40000"/>
                </a:prstClr>
              </a:outerShdw>
            </a:effectLst>
          </p:spPr>
        </p:pic>
        <p:sp>
          <p:nvSpPr>
            <p:cNvPr id="15" name="TextBox 14">
              <a:extLst>
                <a:ext uri="{FF2B5EF4-FFF2-40B4-BE49-F238E27FC236}">
                  <a16:creationId xmlns:a16="http://schemas.microsoft.com/office/drawing/2014/main" id="{DDC79797-2792-BF3B-DF0F-8A55DEE0C407}"/>
                </a:ext>
              </a:extLst>
            </p:cNvPr>
            <p:cNvSpPr txBox="1"/>
            <p:nvPr/>
          </p:nvSpPr>
          <p:spPr>
            <a:xfrm>
              <a:off x="2881078" y="1323880"/>
              <a:ext cx="358033" cy="307777"/>
            </a:xfrm>
            <a:prstGeom prst="rect">
              <a:avLst/>
            </a:prstGeom>
            <a:noFill/>
          </p:spPr>
          <p:txBody>
            <a:bodyPr wrap="square">
              <a:spAutoFit/>
            </a:bodyPr>
            <a:lstStyle/>
            <a:p>
              <a:pPr algn="ctr"/>
              <a:r>
                <a:rPr lang="en-IN" b="1" i="1" dirty="0">
                  <a:latin typeface="Public Sans" pitchFamily="2" charset="0"/>
                </a:rPr>
                <a:t>1</a:t>
              </a:r>
            </a:p>
          </p:txBody>
        </p:sp>
        <p:sp>
          <p:nvSpPr>
            <p:cNvPr id="16" name="TextBox 15">
              <a:extLst>
                <a:ext uri="{FF2B5EF4-FFF2-40B4-BE49-F238E27FC236}">
                  <a16:creationId xmlns:a16="http://schemas.microsoft.com/office/drawing/2014/main" id="{2055EE48-FAF1-4FD0-4F5A-528B186B287B}"/>
                </a:ext>
              </a:extLst>
            </p:cNvPr>
            <p:cNvSpPr txBox="1"/>
            <p:nvPr/>
          </p:nvSpPr>
          <p:spPr>
            <a:xfrm>
              <a:off x="2121488" y="2164151"/>
              <a:ext cx="358033" cy="307777"/>
            </a:xfrm>
            <a:prstGeom prst="rect">
              <a:avLst/>
            </a:prstGeom>
            <a:noFill/>
          </p:spPr>
          <p:txBody>
            <a:bodyPr wrap="square">
              <a:spAutoFit/>
            </a:bodyPr>
            <a:lstStyle/>
            <a:p>
              <a:pPr algn="ctr"/>
              <a:r>
                <a:rPr lang="en-IN" b="1" i="1" dirty="0">
                  <a:latin typeface="Public Sans" pitchFamily="2" charset="0"/>
                </a:rPr>
                <a:t>3</a:t>
              </a:r>
            </a:p>
          </p:txBody>
        </p:sp>
        <p:sp>
          <p:nvSpPr>
            <p:cNvPr id="17" name="TextBox 16">
              <a:extLst>
                <a:ext uri="{FF2B5EF4-FFF2-40B4-BE49-F238E27FC236}">
                  <a16:creationId xmlns:a16="http://schemas.microsoft.com/office/drawing/2014/main" id="{3D4DE856-41AA-50AD-FB08-2E8A10ED4BA0}"/>
                </a:ext>
              </a:extLst>
            </p:cNvPr>
            <p:cNvSpPr txBox="1"/>
            <p:nvPr/>
          </p:nvSpPr>
          <p:spPr>
            <a:xfrm>
              <a:off x="2121487" y="3109811"/>
              <a:ext cx="358033" cy="307777"/>
            </a:xfrm>
            <a:prstGeom prst="rect">
              <a:avLst/>
            </a:prstGeom>
            <a:noFill/>
          </p:spPr>
          <p:txBody>
            <a:bodyPr wrap="square">
              <a:spAutoFit/>
            </a:bodyPr>
            <a:lstStyle/>
            <a:p>
              <a:pPr algn="ctr"/>
              <a:r>
                <a:rPr lang="en-IN" b="1" i="1" dirty="0">
                  <a:latin typeface="Public Sans" pitchFamily="2" charset="0"/>
                </a:rPr>
                <a:t>5</a:t>
              </a:r>
            </a:p>
          </p:txBody>
        </p:sp>
        <p:sp>
          <p:nvSpPr>
            <p:cNvPr id="18" name="TextBox 17">
              <a:extLst>
                <a:ext uri="{FF2B5EF4-FFF2-40B4-BE49-F238E27FC236}">
                  <a16:creationId xmlns:a16="http://schemas.microsoft.com/office/drawing/2014/main" id="{1181243D-547E-822C-AF58-AFBB1C46C3DA}"/>
                </a:ext>
              </a:extLst>
            </p:cNvPr>
            <p:cNvSpPr txBox="1"/>
            <p:nvPr/>
          </p:nvSpPr>
          <p:spPr>
            <a:xfrm>
              <a:off x="2881078" y="3988723"/>
              <a:ext cx="358033" cy="307777"/>
            </a:xfrm>
            <a:prstGeom prst="rect">
              <a:avLst/>
            </a:prstGeom>
            <a:noFill/>
          </p:spPr>
          <p:txBody>
            <a:bodyPr wrap="square">
              <a:spAutoFit/>
            </a:bodyPr>
            <a:lstStyle/>
            <a:p>
              <a:pPr algn="ctr"/>
              <a:r>
                <a:rPr lang="en-IN" b="1" i="1" dirty="0">
                  <a:latin typeface="Public Sans" pitchFamily="2" charset="0"/>
                </a:rPr>
                <a:t>7</a:t>
              </a:r>
            </a:p>
          </p:txBody>
        </p:sp>
        <p:sp>
          <p:nvSpPr>
            <p:cNvPr id="19" name="TextBox 18">
              <a:extLst>
                <a:ext uri="{FF2B5EF4-FFF2-40B4-BE49-F238E27FC236}">
                  <a16:creationId xmlns:a16="http://schemas.microsoft.com/office/drawing/2014/main" id="{138ECD7F-F38A-7104-5225-232F246278C2}"/>
                </a:ext>
              </a:extLst>
            </p:cNvPr>
            <p:cNvSpPr txBox="1"/>
            <p:nvPr/>
          </p:nvSpPr>
          <p:spPr>
            <a:xfrm>
              <a:off x="5885786" y="3988723"/>
              <a:ext cx="358033" cy="307777"/>
            </a:xfrm>
            <a:prstGeom prst="rect">
              <a:avLst/>
            </a:prstGeom>
            <a:noFill/>
          </p:spPr>
          <p:txBody>
            <a:bodyPr wrap="square">
              <a:spAutoFit/>
            </a:bodyPr>
            <a:lstStyle/>
            <a:p>
              <a:pPr algn="ctr"/>
              <a:r>
                <a:rPr lang="en-IN" b="1" i="1" dirty="0">
                  <a:latin typeface="Public Sans" pitchFamily="2" charset="0"/>
                </a:rPr>
                <a:t>8</a:t>
              </a:r>
            </a:p>
          </p:txBody>
        </p:sp>
        <p:sp>
          <p:nvSpPr>
            <p:cNvPr id="20" name="TextBox 19">
              <a:extLst>
                <a:ext uri="{FF2B5EF4-FFF2-40B4-BE49-F238E27FC236}">
                  <a16:creationId xmlns:a16="http://schemas.microsoft.com/office/drawing/2014/main" id="{D043CA45-225A-81CB-A62B-451DEE8D3B70}"/>
                </a:ext>
              </a:extLst>
            </p:cNvPr>
            <p:cNvSpPr txBox="1"/>
            <p:nvPr/>
          </p:nvSpPr>
          <p:spPr>
            <a:xfrm>
              <a:off x="6646571" y="3116990"/>
              <a:ext cx="358033" cy="307777"/>
            </a:xfrm>
            <a:prstGeom prst="rect">
              <a:avLst/>
            </a:prstGeom>
            <a:noFill/>
          </p:spPr>
          <p:txBody>
            <a:bodyPr wrap="square">
              <a:spAutoFit/>
            </a:bodyPr>
            <a:lstStyle/>
            <a:p>
              <a:pPr algn="ctr"/>
              <a:r>
                <a:rPr lang="en-IN" b="1" i="1" dirty="0">
                  <a:latin typeface="Public Sans" pitchFamily="2" charset="0"/>
                </a:rPr>
                <a:t>6</a:t>
              </a:r>
            </a:p>
          </p:txBody>
        </p:sp>
        <p:sp>
          <p:nvSpPr>
            <p:cNvPr id="21" name="TextBox 20">
              <a:extLst>
                <a:ext uri="{FF2B5EF4-FFF2-40B4-BE49-F238E27FC236}">
                  <a16:creationId xmlns:a16="http://schemas.microsoft.com/office/drawing/2014/main" id="{72CDC53D-6341-CF88-ADF8-0705C2571D89}"/>
                </a:ext>
              </a:extLst>
            </p:cNvPr>
            <p:cNvSpPr txBox="1"/>
            <p:nvPr/>
          </p:nvSpPr>
          <p:spPr>
            <a:xfrm>
              <a:off x="6649241" y="2139182"/>
              <a:ext cx="358033" cy="307777"/>
            </a:xfrm>
            <a:prstGeom prst="rect">
              <a:avLst/>
            </a:prstGeom>
            <a:noFill/>
          </p:spPr>
          <p:txBody>
            <a:bodyPr wrap="square">
              <a:spAutoFit/>
            </a:bodyPr>
            <a:lstStyle/>
            <a:p>
              <a:pPr algn="ctr"/>
              <a:r>
                <a:rPr lang="en-IN" b="1" i="1" dirty="0">
                  <a:latin typeface="Public Sans" pitchFamily="2" charset="0"/>
                </a:rPr>
                <a:t>4</a:t>
              </a:r>
            </a:p>
          </p:txBody>
        </p:sp>
        <p:sp>
          <p:nvSpPr>
            <p:cNvPr id="22" name="TextBox 21">
              <a:extLst>
                <a:ext uri="{FF2B5EF4-FFF2-40B4-BE49-F238E27FC236}">
                  <a16:creationId xmlns:a16="http://schemas.microsoft.com/office/drawing/2014/main" id="{59D74694-3803-272C-5AD4-0F47D534BA3B}"/>
                </a:ext>
              </a:extLst>
            </p:cNvPr>
            <p:cNvSpPr txBox="1"/>
            <p:nvPr/>
          </p:nvSpPr>
          <p:spPr>
            <a:xfrm>
              <a:off x="5885785" y="1321265"/>
              <a:ext cx="358033" cy="307777"/>
            </a:xfrm>
            <a:prstGeom prst="rect">
              <a:avLst/>
            </a:prstGeom>
            <a:noFill/>
          </p:spPr>
          <p:txBody>
            <a:bodyPr wrap="square">
              <a:spAutoFit/>
            </a:bodyPr>
            <a:lstStyle/>
            <a:p>
              <a:pPr algn="ctr"/>
              <a:r>
                <a:rPr lang="en-IN" b="1" i="1" dirty="0">
                  <a:latin typeface="Public Sans" pitchFamily="2" charset="0"/>
                </a:rPr>
                <a:t>2</a:t>
              </a:r>
            </a:p>
          </p:txBody>
        </p:sp>
      </p:grpSp>
      <p:sp>
        <p:nvSpPr>
          <p:cNvPr id="23" name="Text Placeholder 16">
            <a:extLst>
              <a:ext uri="{FF2B5EF4-FFF2-40B4-BE49-F238E27FC236}">
                <a16:creationId xmlns:a16="http://schemas.microsoft.com/office/drawing/2014/main" id="{61B44430-40E6-3C87-A072-D8E006B9DF72}"/>
              </a:ext>
            </a:extLst>
          </p:cNvPr>
          <p:cNvSpPr>
            <a:spLocks noGrp="1"/>
          </p:cNvSpPr>
          <p:nvPr>
            <p:ph type="body" sz="quarter" idx="15"/>
          </p:nvPr>
        </p:nvSpPr>
        <p:spPr>
          <a:xfrm>
            <a:off x="895514" y="1264575"/>
            <a:ext cx="1714750" cy="320142"/>
          </a:xfrm>
          <a:prstGeom prst="rect">
            <a:avLst/>
          </a:prstGeom>
        </p:spPr>
        <p:txBody>
          <a:bodyPr anchor="ctr"/>
          <a:lstStyle>
            <a:lvl1pPr algn="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4" name="Text Placeholder 16">
            <a:extLst>
              <a:ext uri="{FF2B5EF4-FFF2-40B4-BE49-F238E27FC236}">
                <a16:creationId xmlns:a16="http://schemas.microsoft.com/office/drawing/2014/main" id="{C5962EED-D55E-D8B9-58F3-5058E3E046BB}"/>
              </a:ext>
            </a:extLst>
          </p:cNvPr>
          <p:cNvSpPr>
            <a:spLocks noGrp="1"/>
          </p:cNvSpPr>
          <p:nvPr>
            <p:ph type="body" sz="quarter" idx="16"/>
          </p:nvPr>
        </p:nvSpPr>
        <p:spPr>
          <a:xfrm>
            <a:off x="135731" y="2129927"/>
            <a:ext cx="1714750" cy="320142"/>
          </a:xfrm>
          <a:prstGeom prst="rect">
            <a:avLst/>
          </a:prstGeom>
        </p:spPr>
        <p:txBody>
          <a:bodyPr anchor="ctr"/>
          <a:lstStyle>
            <a:lvl1pPr algn="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5" name="Text Placeholder 16">
            <a:extLst>
              <a:ext uri="{FF2B5EF4-FFF2-40B4-BE49-F238E27FC236}">
                <a16:creationId xmlns:a16="http://schemas.microsoft.com/office/drawing/2014/main" id="{46673473-1016-4ACB-2692-7A6BE04EE815}"/>
              </a:ext>
            </a:extLst>
          </p:cNvPr>
          <p:cNvSpPr>
            <a:spLocks noGrp="1"/>
          </p:cNvSpPr>
          <p:nvPr>
            <p:ph type="body" sz="quarter" idx="17"/>
          </p:nvPr>
        </p:nvSpPr>
        <p:spPr>
          <a:xfrm>
            <a:off x="135731" y="3113311"/>
            <a:ext cx="1714750" cy="320142"/>
          </a:xfrm>
          <a:prstGeom prst="rect">
            <a:avLst/>
          </a:prstGeom>
        </p:spPr>
        <p:txBody>
          <a:bodyPr anchor="ctr"/>
          <a:lstStyle>
            <a:lvl1pPr algn="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6" name="Text Placeholder 16">
            <a:extLst>
              <a:ext uri="{FF2B5EF4-FFF2-40B4-BE49-F238E27FC236}">
                <a16:creationId xmlns:a16="http://schemas.microsoft.com/office/drawing/2014/main" id="{363EC43E-3C72-0B76-473B-4DEF03E0E6B2}"/>
              </a:ext>
            </a:extLst>
          </p:cNvPr>
          <p:cNvSpPr>
            <a:spLocks noGrp="1"/>
          </p:cNvSpPr>
          <p:nvPr>
            <p:ph type="body" sz="quarter" idx="18"/>
          </p:nvPr>
        </p:nvSpPr>
        <p:spPr>
          <a:xfrm>
            <a:off x="895514" y="4000086"/>
            <a:ext cx="1714750" cy="320142"/>
          </a:xfrm>
          <a:prstGeom prst="rect">
            <a:avLst/>
          </a:prstGeom>
        </p:spPr>
        <p:txBody>
          <a:bodyPr anchor="ctr"/>
          <a:lstStyle>
            <a:lvl1pPr algn="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7" name="Text Placeholder 16">
            <a:extLst>
              <a:ext uri="{FF2B5EF4-FFF2-40B4-BE49-F238E27FC236}">
                <a16:creationId xmlns:a16="http://schemas.microsoft.com/office/drawing/2014/main" id="{ADFFBE36-B740-167B-8F51-6F7DA9534315}"/>
              </a:ext>
            </a:extLst>
          </p:cNvPr>
          <p:cNvSpPr>
            <a:spLocks noGrp="1"/>
          </p:cNvSpPr>
          <p:nvPr>
            <p:ph type="body" sz="quarter" idx="19"/>
          </p:nvPr>
        </p:nvSpPr>
        <p:spPr>
          <a:xfrm>
            <a:off x="6525054" y="1264575"/>
            <a:ext cx="1714750" cy="320142"/>
          </a:xfrm>
          <a:prstGeom prst="rect">
            <a:avLst/>
          </a:prstGeom>
        </p:spPr>
        <p:txBody>
          <a:bodyPr anchor="ctr"/>
          <a:lstStyle>
            <a:lvl1pPr algn="l">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8" name="Text Placeholder 16">
            <a:extLst>
              <a:ext uri="{FF2B5EF4-FFF2-40B4-BE49-F238E27FC236}">
                <a16:creationId xmlns:a16="http://schemas.microsoft.com/office/drawing/2014/main" id="{67147ADA-FE35-B95C-E5FB-C521C755AA5E}"/>
              </a:ext>
            </a:extLst>
          </p:cNvPr>
          <p:cNvSpPr>
            <a:spLocks noGrp="1"/>
          </p:cNvSpPr>
          <p:nvPr>
            <p:ph type="body" sz="quarter" idx="20"/>
          </p:nvPr>
        </p:nvSpPr>
        <p:spPr>
          <a:xfrm>
            <a:off x="6525054" y="4000086"/>
            <a:ext cx="1714750" cy="320142"/>
          </a:xfrm>
          <a:prstGeom prst="rect">
            <a:avLst/>
          </a:prstGeom>
        </p:spPr>
        <p:txBody>
          <a:bodyPr anchor="ctr"/>
          <a:lstStyle>
            <a:lvl1pPr algn="l">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9" name="Text Placeholder 16">
            <a:extLst>
              <a:ext uri="{FF2B5EF4-FFF2-40B4-BE49-F238E27FC236}">
                <a16:creationId xmlns:a16="http://schemas.microsoft.com/office/drawing/2014/main" id="{732BE417-0B5F-130C-7939-695CF48D5B83}"/>
              </a:ext>
            </a:extLst>
          </p:cNvPr>
          <p:cNvSpPr>
            <a:spLocks noGrp="1"/>
          </p:cNvSpPr>
          <p:nvPr>
            <p:ph type="body" sz="quarter" idx="21"/>
          </p:nvPr>
        </p:nvSpPr>
        <p:spPr>
          <a:xfrm>
            <a:off x="7294177" y="2129927"/>
            <a:ext cx="1714750" cy="320142"/>
          </a:xfrm>
          <a:prstGeom prst="rect">
            <a:avLst/>
          </a:prstGeom>
        </p:spPr>
        <p:txBody>
          <a:bodyPr anchor="ctr"/>
          <a:lstStyle>
            <a:lvl1pPr algn="l">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0" name="Text Placeholder 16">
            <a:extLst>
              <a:ext uri="{FF2B5EF4-FFF2-40B4-BE49-F238E27FC236}">
                <a16:creationId xmlns:a16="http://schemas.microsoft.com/office/drawing/2014/main" id="{01E7AB32-E580-BFD4-9DC8-DEC60F3C9F91}"/>
              </a:ext>
            </a:extLst>
          </p:cNvPr>
          <p:cNvSpPr>
            <a:spLocks noGrp="1"/>
          </p:cNvSpPr>
          <p:nvPr>
            <p:ph type="body" sz="quarter" idx="22"/>
          </p:nvPr>
        </p:nvSpPr>
        <p:spPr>
          <a:xfrm>
            <a:off x="7294177" y="3113311"/>
            <a:ext cx="1714750" cy="320142"/>
          </a:xfrm>
          <a:prstGeom prst="rect">
            <a:avLst/>
          </a:prstGeom>
        </p:spPr>
        <p:txBody>
          <a:bodyPr anchor="ctr"/>
          <a:lstStyle>
            <a:lvl1pPr algn="l">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1" name="Text Placeholder 16">
            <a:extLst>
              <a:ext uri="{FF2B5EF4-FFF2-40B4-BE49-F238E27FC236}">
                <a16:creationId xmlns:a16="http://schemas.microsoft.com/office/drawing/2014/main" id="{2F1E8CB3-AD9B-A25F-8331-06B3A9D66F3F}"/>
              </a:ext>
            </a:extLst>
          </p:cNvPr>
          <p:cNvSpPr>
            <a:spLocks noGrp="1"/>
          </p:cNvSpPr>
          <p:nvPr>
            <p:ph type="body" sz="quarter" idx="23"/>
          </p:nvPr>
        </p:nvSpPr>
        <p:spPr>
          <a:xfrm>
            <a:off x="3732038" y="2630794"/>
            <a:ext cx="1714750" cy="320142"/>
          </a:xfrm>
          <a:prstGeom prst="rect">
            <a:avLst/>
          </a:prstGeom>
        </p:spPr>
        <p:txBody>
          <a:bodyPr anchor="ct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2863073989"/>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77" name="Group 76">
            <a:extLst>
              <a:ext uri="{FF2B5EF4-FFF2-40B4-BE49-F238E27FC236}">
                <a16:creationId xmlns:a16="http://schemas.microsoft.com/office/drawing/2014/main" id="{F30B9CF5-4514-D927-DB0B-5887F2E3B144}"/>
              </a:ext>
            </a:extLst>
          </p:cNvPr>
          <p:cNvGrpSpPr/>
          <p:nvPr userDrawn="1"/>
        </p:nvGrpSpPr>
        <p:grpSpPr>
          <a:xfrm>
            <a:off x="1819788" y="3189298"/>
            <a:ext cx="5504424" cy="588192"/>
            <a:chOff x="939787" y="3189298"/>
            <a:chExt cx="5504424" cy="588192"/>
          </a:xfrm>
        </p:grpSpPr>
        <p:grpSp>
          <p:nvGrpSpPr>
            <p:cNvPr id="5" name="Group 4">
              <a:extLst>
                <a:ext uri="{FF2B5EF4-FFF2-40B4-BE49-F238E27FC236}">
                  <a16:creationId xmlns:a16="http://schemas.microsoft.com/office/drawing/2014/main" id="{5F0F2556-A802-C57F-201F-C17C066DB117}"/>
                </a:ext>
              </a:extLst>
            </p:cNvPr>
            <p:cNvGrpSpPr/>
            <p:nvPr/>
          </p:nvGrpSpPr>
          <p:grpSpPr>
            <a:xfrm>
              <a:off x="939787" y="3189298"/>
              <a:ext cx="281352" cy="588192"/>
              <a:chOff x="1482928" y="1706140"/>
              <a:chExt cx="396240" cy="828375"/>
            </a:xfrm>
          </p:grpSpPr>
          <p:grpSp>
            <p:nvGrpSpPr>
              <p:cNvPr id="30" name="Group 29">
                <a:extLst>
                  <a:ext uri="{FF2B5EF4-FFF2-40B4-BE49-F238E27FC236}">
                    <a16:creationId xmlns:a16="http://schemas.microsoft.com/office/drawing/2014/main" id="{7979E7FD-9EB1-A8F9-4378-26A8132E0DE1}"/>
                  </a:ext>
                </a:extLst>
              </p:cNvPr>
              <p:cNvGrpSpPr/>
              <p:nvPr/>
            </p:nvGrpSpPr>
            <p:grpSpPr>
              <a:xfrm>
                <a:off x="1482928" y="1706140"/>
                <a:ext cx="396240" cy="661021"/>
                <a:chOff x="1424940" y="1729740"/>
                <a:chExt cx="396240" cy="661021"/>
              </a:xfrm>
            </p:grpSpPr>
            <p:sp>
              <p:nvSpPr>
                <p:cNvPr id="33" name="Rectangle 32">
                  <a:extLst>
                    <a:ext uri="{FF2B5EF4-FFF2-40B4-BE49-F238E27FC236}">
                      <a16:creationId xmlns:a16="http://schemas.microsoft.com/office/drawing/2014/main" id="{8B233F9C-19F9-13C1-F01C-457AF7A4FC98}"/>
                    </a:ext>
                  </a:extLst>
                </p:cNvPr>
                <p:cNvSpPr/>
                <p:nvPr/>
              </p:nvSpPr>
              <p:spPr>
                <a:xfrm rot="2700000">
                  <a:off x="1424940" y="1729740"/>
                  <a:ext cx="396240" cy="3962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34" name="Rectangle 33">
                  <a:extLst>
                    <a:ext uri="{FF2B5EF4-FFF2-40B4-BE49-F238E27FC236}">
                      <a16:creationId xmlns:a16="http://schemas.microsoft.com/office/drawing/2014/main" id="{EBC5EFD3-625C-922B-8BD5-EB4A182B29EA}"/>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31" name="Straight Arrow Connector 30">
                <a:extLst>
                  <a:ext uri="{FF2B5EF4-FFF2-40B4-BE49-F238E27FC236}">
                    <a16:creationId xmlns:a16="http://schemas.microsoft.com/office/drawing/2014/main" id="{C1AD8CDA-6548-0138-E889-C94AC8104EB7}"/>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5E12DDEB-4298-CB07-7D7D-BDD901EA51E6}"/>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6" name="Group 5">
              <a:extLst>
                <a:ext uri="{FF2B5EF4-FFF2-40B4-BE49-F238E27FC236}">
                  <a16:creationId xmlns:a16="http://schemas.microsoft.com/office/drawing/2014/main" id="{CE368E22-8782-0DDE-8CC4-AAFA0BA3866F}"/>
                </a:ext>
              </a:extLst>
            </p:cNvPr>
            <p:cNvGrpSpPr/>
            <p:nvPr userDrawn="1"/>
          </p:nvGrpSpPr>
          <p:grpSpPr>
            <a:xfrm>
              <a:off x="2680811" y="3189298"/>
              <a:ext cx="281352" cy="588192"/>
              <a:chOff x="1482928" y="1706140"/>
              <a:chExt cx="396240" cy="828375"/>
            </a:xfrm>
          </p:grpSpPr>
          <p:grpSp>
            <p:nvGrpSpPr>
              <p:cNvPr id="25" name="Group 24">
                <a:extLst>
                  <a:ext uri="{FF2B5EF4-FFF2-40B4-BE49-F238E27FC236}">
                    <a16:creationId xmlns:a16="http://schemas.microsoft.com/office/drawing/2014/main" id="{C91FA236-CB59-A843-CDB1-6C680B106C16}"/>
                  </a:ext>
                </a:extLst>
              </p:cNvPr>
              <p:cNvGrpSpPr/>
              <p:nvPr/>
            </p:nvGrpSpPr>
            <p:grpSpPr>
              <a:xfrm>
                <a:off x="1482928" y="1706140"/>
                <a:ext cx="396240" cy="661021"/>
                <a:chOff x="1424940" y="1729740"/>
                <a:chExt cx="396240" cy="661021"/>
              </a:xfrm>
            </p:grpSpPr>
            <p:sp>
              <p:nvSpPr>
                <p:cNvPr id="28" name="Rectangle 27">
                  <a:extLst>
                    <a:ext uri="{FF2B5EF4-FFF2-40B4-BE49-F238E27FC236}">
                      <a16:creationId xmlns:a16="http://schemas.microsoft.com/office/drawing/2014/main" id="{0B99F252-7E40-9D86-F086-67BEDD2D0145}"/>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9" name="Rectangle 28">
                  <a:extLst>
                    <a:ext uri="{FF2B5EF4-FFF2-40B4-BE49-F238E27FC236}">
                      <a16:creationId xmlns:a16="http://schemas.microsoft.com/office/drawing/2014/main" id="{D213F34A-E0C4-651F-C044-6250FD28E840}"/>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26" name="Straight Arrow Connector 25">
                <a:extLst>
                  <a:ext uri="{FF2B5EF4-FFF2-40B4-BE49-F238E27FC236}">
                    <a16:creationId xmlns:a16="http://schemas.microsoft.com/office/drawing/2014/main" id="{6B668A1F-D382-879A-4EBC-500008111653}"/>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C9EC688C-7D37-5D1B-13C1-4752AAD9B5F0}"/>
                  </a:ext>
                </a:extLst>
              </p:cNvPr>
              <p:cNvSpPr/>
              <p:nvPr/>
            </p:nvSpPr>
            <p:spPr>
              <a:xfrm rot="2700000">
                <a:off x="1559854" y="1891857"/>
                <a:ext cx="242388" cy="242388"/>
              </a:xfrm>
              <a:prstGeom prst="rect">
                <a:avLst/>
              </a:prstGeom>
              <a:solidFill>
                <a:schemeClr val="accent3"/>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7" name="Group 6">
              <a:extLst>
                <a:ext uri="{FF2B5EF4-FFF2-40B4-BE49-F238E27FC236}">
                  <a16:creationId xmlns:a16="http://schemas.microsoft.com/office/drawing/2014/main" id="{F19879C5-4D44-8798-518F-FBCF94112111}"/>
                </a:ext>
              </a:extLst>
            </p:cNvPr>
            <p:cNvGrpSpPr/>
            <p:nvPr userDrawn="1"/>
          </p:nvGrpSpPr>
          <p:grpSpPr>
            <a:xfrm>
              <a:off x="4421835" y="3189298"/>
              <a:ext cx="281352" cy="588192"/>
              <a:chOff x="1482928" y="1706140"/>
              <a:chExt cx="396240" cy="828375"/>
            </a:xfrm>
          </p:grpSpPr>
          <p:grpSp>
            <p:nvGrpSpPr>
              <p:cNvPr id="20" name="Group 19">
                <a:extLst>
                  <a:ext uri="{FF2B5EF4-FFF2-40B4-BE49-F238E27FC236}">
                    <a16:creationId xmlns:a16="http://schemas.microsoft.com/office/drawing/2014/main" id="{DECDC02D-8358-BFA2-1A23-26F7A0711802}"/>
                  </a:ext>
                </a:extLst>
              </p:cNvPr>
              <p:cNvGrpSpPr/>
              <p:nvPr/>
            </p:nvGrpSpPr>
            <p:grpSpPr>
              <a:xfrm>
                <a:off x="1482928" y="1706140"/>
                <a:ext cx="396240" cy="661021"/>
                <a:chOff x="1424940" y="1729740"/>
                <a:chExt cx="396240" cy="661021"/>
              </a:xfrm>
            </p:grpSpPr>
            <p:sp>
              <p:nvSpPr>
                <p:cNvPr id="23" name="Rectangle 22">
                  <a:extLst>
                    <a:ext uri="{FF2B5EF4-FFF2-40B4-BE49-F238E27FC236}">
                      <a16:creationId xmlns:a16="http://schemas.microsoft.com/office/drawing/2014/main" id="{118EFB08-D2E3-D27C-2740-C453B5F8EFA5}"/>
                    </a:ext>
                  </a:extLst>
                </p:cNvPr>
                <p:cNvSpPr/>
                <p:nvPr/>
              </p:nvSpPr>
              <p:spPr>
                <a:xfrm rot="2700000">
                  <a:off x="1424940" y="1729740"/>
                  <a:ext cx="396240" cy="3962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4" name="Rectangle 23">
                  <a:extLst>
                    <a:ext uri="{FF2B5EF4-FFF2-40B4-BE49-F238E27FC236}">
                      <a16:creationId xmlns:a16="http://schemas.microsoft.com/office/drawing/2014/main" id="{B2CF6395-D45A-3876-3D4D-071BE731B7DC}"/>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21" name="Straight Arrow Connector 20">
                <a:extLst>
                  <a:ext uri="{FF2B5EF4-FFF2-40B4-BE49-F238E27FC236}">
                    <a16:creationId xmlns:a16="http://schemas.microsoft.com/office/drawing/2014/main" id="{FC2F888C-FA20-A6FE-531D-36518F9C2413}"/>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614DE634-8ED8-B4E0-1B94-B9ACAAA44F9E}"/>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8" name="Group 7">
              <a:extLst>
                <a:ext uri="{FF2B5EF4-FFF2-40B4-BE49-F238E27FC236}">
                  <a16:creationId xmlns:a16="http://schemas.microsoft.com/office/drawing/2014/main" id="{8FE5E67B-38D8-B172-4E02-89E3C6C0D568}"/>
                </a:ext>
              </a:extLst>
            </p:cNvPr>
            <p:cNvGrpSpPr/>
            <p:nvPr userDrawn="1"/>
          </p:nvGrpSpPr>
          <p:grpSpPr>
            <a:xfrm>
              <a:off x="6162859" y="3189298"/>
              <a:ext cx="281352" cy="588192"/>
              <a:chOff x="1482928" y="1706140"/>
              <a:chExt cx="396240" cy="828375"/>
            </a:xfrm>
          </p:grpSpPr>
          <p:grpSp>
            <p:nvGrpSpPr>
              <p:cNvPr id="15" name="Group 14">
                <a:extLst>
                  <a:ext uri="{FF2B5EF4-FFF2-40B4-BE49-F238E27FC236}">
                    <a16:creationId xmlns:a16="http://schemas.microsoft.com/office/drawing/2014/main" id="{F188007F-0BCC-0296-8069-9B7C676DE107}"/>
                  </a:ext>
                </a:extLst>
              </p:cNvPr>
              <p:cNvGrpSpPr/>
              <p:nvPr/>
            </p:nvGrpSpPr>
            <p:grpSpPr>
              <a:xfrm>
                <a:off x="1482928" y="1706140"/>
                <a:ext cx="396240" cy="661021"/>
                <a:chOff x="1424940" y="1729740"/>
                <a:chExt cx="396240" cy="661021"/>
              </a:xfrm>
            </p:grpSpPr>
            <p:sp>
              <p:nvSpPr>
                <p:cNvPr id="18" name="Rectangle 17">
                  <a:extLst>
                    <a:ext uri="{FF2B5EF4-FFF2-40B4-BE49-F238E27FC236}">
                      <a16:creationId xmlns:a16="http://schemas.microsoft.com/office/drawing/2014/main" id="{436CE6D4-9195-00D5-BDC9-1DFE1B59E3C4}"/>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9" name="Rectangle 18">
                  <a:extLst>
                    <a:ext uri="{FF2B5EF4-FFF2-40B4-BE49-F238E27FC236}">
                      <a16:creationId xmlns:a16="http://schemas.microsoft.com/office/drawing/2014/main" id="{D6B65EF2-11C4-11A2-563E-5A10C3B4C372}"/>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16" name="Straight Arrow Connector 15">
                <a:extLst>
                  <a:ext uri="{FF2B5EF4-FFF2-40B4-BE49-F238E27FC236}">
                    <a16:creationId xmlns:a16="http://schemas.microsoft.com/office/drawing/2014/main" id="{E19C82D0-1431-76D6-76A8-F5FC6F6DD1F2}"/>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6F9E58E3-614A-49F6-2591-3B776CD6A778}"/>
                  </a:ext>
                </a:extLst>
              </p:cNvPr>
              <p:cNvSpPr/>
              <p:nvPr/>
            </p:nvSpPr>
            <p:spPr>
              <a:xfrm rot="2700000">
                <a:off x="1559854" y="1891857"/>
                <a:ext cx="242388" cy="242388"/>
              </a:xfrm>
              <a:prstGeom prst="rect">
                <a:avLst/>
              </a:prstGeom>
              <a:solidFill>
                <a:schemeClr val="accent3"/>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sp>
        <p:nvSpPr>
          <p:cNvPr id="35" name="Text Placeholder 16">
            <a:extLst>
              <a:ext uri="{FF2B5EF4-FFF2-40B4-BE49-F238E27FC236}">
                <a16:creationId xmlns:a16="http://schemas.microsoft.com/office/drawing/2014/main" id="{ADCDBB03-2608-A20B-3871-0BDCD7EEF8AD}"/>
              </a:ext>
            </a:extLst>
          </p:cNvPr>
          <p:cNvSpPr>
            <a:spLocks noGrp="1"/>
          </p:cNvSpPr>
          <p:nvPr>
            <p:ph type="body" sz="quarter" idx="14"/>
          </p:nvPr>
        </p:nvSpPr>
        <p:spPr>
          <a:xfrm>
            <a:off x="1102027"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6" name="Text Placeholder 16">
            <a:extLst>
              <a:ext uri="{FF2B5EF4-FFF2-40B4-BE49-F238E27FC236}">
                <a16:creationId xmlns:a16="http://schemas.microsoft.com/office/drawing/2014/main" id="{C41746E0-9C35-98E3-A839-7DFC320F707C}"/>
              </a:ext>
            </a:extLst>
          </p:cNvPr>
          <p:cNvSpPr>
            <a:spLocks noGrp="1"/>
          </p:cNvSpPr>
          <p:nvPr>
            <p:ph type="body" sz="quarter" idx="15"/>
          </p:nvPr>
        </p:nvSpPr>
        <p:spPr>
          <a:xfrm>
            <a:off x="2843051"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7" name="Text Placeholder 16">
            <a:extLst>
              <a:ext uri="{FF2B5EF4-FFF2-40B4-BE49-F238E27FC236}">
                <a16:creationId xmlns:a16="http://schemas.microsoft.com/office/drawing/2014/main" id="{E18CFFA1-DCE0-8D9C-84EF-9855B0FDF8CD}"/>
              </a:ext>
            </a:extLst>
          </p:cNvPr>
          <p:cNvSpPr>
            <a:spLocks noGrp="1"/>
          </p:cNvSpPr>
          <p:nvPr>
            <p:ph type="body" sz="quarter" idx="16"/>
          </p:nvPr>
        </p:nvSpPr>
        <p:spPr>
          <a:xfrm>
            <a:off x="4584075"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8" name="Text Placeholder 16">
            <a:extLst>
              <a:ext uri="{FF2B5EF4-FFF2-40B4-BE49-F238E27FC236}">
                <a16:creationId xmlns:a16="http://schemas.microsoft.com/office/drawing/2014/main" id="{FC38D4ED-0985-7D82-A180-FB26250F5100}"/>
              </a:ext>
            </a:extLst>
          </p:cNvPr>
          <p:cNvSpPr>
            <a:spLocks noGrp="1"/>
          </p:cNvSpPr>
          <p:nvPr>
            <p:ph type="body" sz="quarter" idx="17"/>
          </p:nvPr>
        </p:nvSpPr>
        <p:spPr>
          <a:xfrm>
            <a:off x="6325099"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grpSp>
        <p:nvGrpSpPr>
          <p:cNvPr id="40" name="Group 39">
            <a:extLst>
              <a:ext uri="{FF2B5EF4-FFF2-40B4-BE49-F238E27FC236}">
                <a16:creationId xmlns:a16="http://schemas.microsoft.com/office/drawing/2014/main" id="{BAE97349-D2A3-8FDA-11B8-357E84F41A45}"/>
              </a:ext>
            </a:extLst>
          </p:cNvPr>
          <p:cNvGrpSpPr/>
          <p:nvPr userDrawn="1"/>
        </p:nvGrpSpPr>
        <p:grpSpPr>
          <a:xfrm>
            <a:off x="939787" y="1482414"/>
            <a:ext cx="7245449" cy="588192"/>
            <a:chOff x="939787" y="2277651"/>
            <a:chExt cx="7245449" cy="588192"/>
          </a:xfrm>
        </p:grpSpPr>
        <p:grpSp>
          <p:nvGrpSpPr>
            <p:cNvPr id="41" name="Group 40">
              <a:extLst>
                <a:ext uri="{FF2B5EF4-FFF2-40B4-BE49-F238E27FC236}">
                  <a16:creationId xmlns:a16="http://schemas.microsoft.com/office/drawing/2014/main" id="{2D3D0A12-B5B9-93D4-BAB0-90E267E15FF2}"/>
                </a:ext>
              </a:extLst>
            </p:cNvPr>
            <p:cNvGrpSpPr/>
            <p:nvPr/>
          </p:nvGrpSpPr>
          <p:grpSpPr>
            <a:xfrm>
              <a:off x="939787" y="2277651"/>
              <a:ext cx="281352" cy="588192"/>
              <a:chOff x="1482928" y="1706140"/>
              <a:chExt cx="396240" cy="828375"/>
            </a:xfrm>
          </p:grpSpPr>
          <p:grpSp>
            <p:nvGrpSpPr>
              <p:cNvPr id="67" name="Group 66">
                <a:extLst>
                  <a:ext uri="{FF2B5EF4-FFF2-40B4-BE49-F238E27FC236}">
                    <a16:creationId xmlns:a16="http://schemas.microsoft.com/office/drawing/2014/main" id="{41CE0FD5-A9B4-F2BE-F68C-C5B5B29E0975}"/>
                  </a:ext>
                </a:extLst>
              </p:cNvPr>
              <p:cNvGrpSpPr/>
              <p:nvPr/>
            </p:nvGrpSpPr>
            <p:grpSpPr>
              <a:xfrm>
                <a:off x="1482928" y="1706140"/>
                <a:ext cx="396240" cy="661021"/>
                <a:chOff x="1424940" y="1729740"/>
                <a:chExt cx="396240" cy="661021"/>
              </a:xfrm>
            </p:grpSpPr>
            <p:sp>
              <p:nvSpPr>
                <p:cNvPr id="70" name="Rectangle 69">
                  <a:extLst>
                    <a:ext uri="{FF2B5EF4-FFF2-40B4-BE49-F238E27FC236}">
                      <a16:creationId xmlns:a16="http://schemas.microsoft.com/office/drawing/2014/main" id="{E9A235E7-C6CE-63CB-69F5-787A81101D1B}"/>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71" name="Rectangle 70">
                  <a:extLst>
                    <a:ext uri="{FF2B5EF4-FFF2-40B4-BE49-F238E27FC236}">
                      <a16:creationId xmlns:a16="http://schemas.microsoft.com/office/drawing/2014/main" id="{3878D81A-F937-3DD0-C2F5-9607CFD6403B}"/>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68" name="Straight Arrow Connector 67">
                <a:extLst>
                  <a:ext uri="{FF2B5EF4-FFF2-40B4-BE49-F238E27FC236}">
                    <a16:creationId xmlns:a16="http://schemas.microsoft.com/office/drawing/2014/main" id="{D7199F51-C8AD-4831-7517-C68AA5AAA2F8}"/>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9" name="Rectangle 68">
                <a:extLst>
                  <a:ext uri="{FF2B5EF4-FFF2-40B4-BE49-F238E27FC236}">
                    <a16:creationId xmlns:a16="http://schemas.microsoft.com/office/drawing/2014/main" id="{EBA43C2C-BA95-261D-4772-BE775F047712}"/>
                  </a:ext>
                </a:extLst>
              </p:cNvPr>
              <p:cNvSpPr/>
              <p:nvPr/>
            </p:nvSpPr>
            <p:spPr>
              <a:xfrm rot="2700000">
                <a:off x="1559854" y="1891857"/>
                <a:ext cx="242388" cy="242388"/>
              </a:xfrm>
              <a:prstGeom prst="rect">
                <a:avLst/>
              </a:prstGeom>
              <a:solidFill>
                <a:schemeClr val="accent3"/>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2" name="Group 41">
              <a:extLst>
                <a:ext uri="{FF2B5EF4-FFF2-40B4-BE49-F238E27FC236}">
                  <a16:creationId xmlns:a16="http://schemas.microsoft.com/office/drawing/2014/main" id="{79C860BD-2702-D1ED-AB94-3D612E11E5A3}"/>
                </a:ext>
              </a:extLst>
            </p:cNvPr>
            <p:cNvGrpSpPr/>
            <p:nvPr userDrawn="1"/>
          </p:nvGrpSpPr>
          <p:grpSpPr>
            <a:xfrm>
              <a:off x="2680811" y="2277651"/>
              <a:ext cx="281352" cy="588192"/>
              <a:chOff x="1482928" y="1706140"/>
              <a:chExt cx="396240" cy="828375"/>
            </a:xfrm>
          </p:grpSpPr>
          <p:grpSp>
            <p:nvGrpSpPr>
              <p:cNvPr id="62" name="Group 61">
                <a:extLst>
                  <a:ext uri="{FF2B5EF4-FFF2-40B4-BE49-F238E27FC236}">
                    <a16:creationId xmlns:a16="http://schemas.microsoft.com/office/drawing/2014/main" id="{50EE4DBA-2C97-B514-D9EE-FD037CB5CC45}"/>
                  </a:ext>
                </a:extLst>
              </p:cNvPr>
              <p:cNvGrpSpPr/>
              <p:nvPr/>
            </p:nvGrpSpPr>
            <p:grpSpPr>
              <a:xfrm>
                <a:off x="1482928" y="1706140"/>
                <a:ext cx="396240" cy="661021"/>
                <a:chOff x="1424940" y="1729740"/>
                <a:chExt cx="396240" cy="661021"/>
              </a:xfrm>
            </p:grpSpPr>
            <p:sp>
              <p:nvSpPr>
                <p:cNvPr id="65" name="Rectangle 64">
                  <a:extLst>
                    <a:ext uri="{FF2B5EF4-FFF2-40B4-BE49-F238E27FC236}">
                      <a16:creationId xmlns:a16="http://schemas.microsoft.com/office/drawing/2014/main" id="{5E0D16D5-21A6-9721-4DF7-69D58F81EC0C}"/>
                    </a:ext>
                  </a:extLst>
                </p:cNvPr>
                <p:cNvSpPr/>
                <p:nvPr/>
              </p:nvSpPr>
              <p:spPr>
                <a:xfrm rot="2700000">
                  <a:off x="1424940" y="1729740"/>
                  <a:ext cx="396240" cy="3962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66" name="Rectangle 65">
                  <a:extLst>
                    <a:ext uri="{FF2B5EF4-FFF2-40B4-BE49-F238E27FC236}">
                      <a16:creationId xmlns:a16="http://schemas.microsoft.com/office/drawing/2014/main" id="{61E15D8D-BDEA-4710-28EB-0330898FF390}"/>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63" name="Straight Arrow Connector 62">
                <a:extLst>
                  <a:ext uri="{FF2B5EF4-FFF2-40B4-BE49-F238E27FC236}">
                    <a16:creationId xmlns:a16="http://schemas.microsoft.com/office/drawing/2014/main" id="{58B28318-24CB-F9AD-265A-287067A2E0FC}"/>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4" name="Rectangle 63">
                <a:extLst>
                  <a:ext uri="{FF2B5EF4-FFF2-40B4-BE49-F238E27FC236}">
                    <a16:creationId xmlns:a16="http://schemas.microsoft.com/office/drawing/2014/main" id="{01BF2B11-C22C-542B-7CEA-B0576803992A}"/>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3" name="Group 42">
              <a:extLst>
                <a:ext uri="{FF2B5EF4-FFF2-40B4-BE49-F238E27FC236}">
                  <a16:creationId xmlns:a16="http://schemas.microsoft.com/office/drawing/2014/main" id="{13DE66AB-1CB3-5670-6AB2-EE31766A7769}"/>
                </a:ext>
              </a:extLst>
            </p:cNvPr>
            <p:cNvGrpSpPr/>
            <p:nvPr userDrawn="1"/>
          </p:nvGrpSpPr>
          <p:grpSpPr>
            <a:xfrm>
              <a:off x="4421835" y="2277651"/>
              <a:ext cx="281352" cy="588192"/>
              <a:chOff x="1482928" y="1706140"/>
              <a:chExt cx="396240" cy="828375"/>
            </a:xfrm>
          </p:grpSpPr>
          <p:grpSp>
            <p:nvGrpSpPr>
              <p:cNvPr id="57" name="Group 56">
                <a:extLst>
                  <a:ext uri="{FF2B5EF4-FFF2-40B4-BE49-F238E27FC236}">
                    <a16:creationId xmlns:a16="http://schemas.microsoft.com/office/drawing/2014/main" id="{0157E308-65BC-4595-1721-571BEF62DD6B}"/>
                  </a:ext>
                </a:extLst>
              </p:cNvPr>
              <p:cNvGrpSpPr/>
              <p:nvPr/>
            </p:nvGrpSpPr>
            <p:grpSpPr>
              <a:xfrm>
                <a:off x="1482928" y="1706140"/>
                <a:ext cx="396240" cy="661021"/>
                <a:chOff x="1424940" y="1729740"/>
                <a:chExt cx="396240" cy="661021"/>
              </a:xfrm>
            </p:grpSpPr>
            <p:sp>
              <p:nvSpPr>
                <p:cNvPr id="60" name="Rectangle 59">
                  <a:extLst>
                    <a:ext uri="{FF2B5EF4-FFF2-40B4-BE49-F238E27FC236}">
                      <a16:creationId xmlns:a16="http://schemas.microsoft.com/office/drawing/2014/main" id="{F1A7CC21-000E-2655-6D2E-2B418688C6B9}"/>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61" name="Rectangle 60">
                  <a:extLst>
                    <a:ext uri="{FF2B5EF4-FFF2-40B4-BE49-F238E27FC236}">
                      <a16:creationId xmlns:a16="http://schemas.microsoft.com/office/drawing/2014/main" id="{246A6545-D64A-7B74-8063-14C42A792696}"/>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58" name="Straight Arrow Connector 57">
                <a:extLst>
                  <a:ext uri="{FF2B5EF4-FFF2-40B4-BE49-F238E27FC236}">
                    <a16:creationId xmlns:a16="http://schemas.microsoft.com/office/drawing/2014/main" id="{1326680F-1D8E-6A3D-3422-15359E95EC9F}"/>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9" name="Rectangle 58">
                <a:extLst>
                  <a:ext uri="{FF2B5EF4-FFF2-40B4-BE49-F238E27FC236}">
                    <a16:creationId xmlns:a16="http://schemas.microsoft.com/office/drawing/2014/main" id="{732B5DA6-EC3C-6768-9C77-976CA4A3CD6B}"/>
                  </a:ext>
                </a:extLst>
              </p:cNvPr>
              <p:cNvSpPr/>
              <p:nvPr/>
            </p:nvSpPr>
            <p:spPr>
              <a:xfrm rot="2700000">
                <a:off x="1559854" y="1891857"/>
                <a:ext cx="242388" cy="242388"/>
              </a:xfrm>
              <a:prstGeom prst="rect">
                <a:avLst/>
              </a:prstGeom>
              <a:solidFill>
                <a:schemeClr val="accent3"/>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4" name="Group 43">
              <a:extLst>
                <a:ext uri="{FF2B5EF4-FFF2-40B4-BE49-F238E27FC236}">
                  <a16:creationId xmlns:a16="http://schemas.microsoft.com/office/drawing/2014/main" id="{2AB0583B-56F3-BFE6-398C-E4889C54E74B}"/>
                </a:ext>
              </a:extLst>
            </p:cNvPr>
            <p:cNvGrpSpPr/>
            <p:nvPr userDrawn="1"/>
          </p:nvGrpSpPr>
          <p:grpSpPr>
            <a:xfrm>
              <a:off x="6162859" y="2277651"/>
              <a:ext cx="281352" cy="588192"/>
              <a:chOff x="1482928" y="1706140"/>
              <a:chExt cx="396240" cy="828375"/>
            </a:xfrm>
          </p:grpSpPr>
          <p:grpSp>
            <p:nvGrpSpPr>
              <p:cNvPr id="51" name="Group 50">
                <a:extLst>
                  <a:ext uri="{FF2B5EF4-FFF2-40B4-BE49-F238E27FC236}">
                    <a16:creationId xmlns:a16="http://schemas.microsoft.com/office/drawing/2014/main" id="{C9D8DD33-7168-8308-A4B4-40CB4AE2E7B7}"/>
                  </a:ext>
                </a:extLst>
              </p:cNvPr>
              <p:cNvGrpSpPr/>
              <p:nvPr/>
            </p:nvGrpSpPr>
            <p:grpSpPr>
              <a:xfrm>
                <a:off x="1482928" y="1706140"/>
                <a:ext cx="396240" cy="661021"/>
                <a:chOff x="1424940" y="1729740"/>
                <a:chExt cx="396240" cy="661021"/>
              </a:xfrm>
            </p:grpSpPr>
            <p:sp>
              <p:nvSpPr>
                <p:cNvPr id="54" name="Rectangle 53">
                  <a:extLst>
                    <a:ext uri="{FF2B5EF4-FFF2-40B4-BE49-F238E27FC236}">
                      <a16:creationId xmlns:a16="http://schemas.microsoft.com/office/drawing/2014/main" id="{2C743AE0-980E-A01A-11E5-2DA33F85AEBD}"/>
                    </a:ext>
                  </a:extLst>
                </p:cNvPr>
                <p:cNvSpPr/>
                <p:nvPr/>
              </p:nvSpPr>
              <p:spPr>
                <a:xfrm rot="2700000">
                  <a:off x="1424940" y="1729740"/>
                  <a:ext cx="396240" cy="3962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56" name="Rectangle 55">
                  <a:extLst>
                    <a:ext uri="{FF2B5EF4-FFF2-40B4-BE49-F238E27FC236}">
                      <a16:creationId xmlns:a16="http://schemas.microsoft.com/office/drawing/2014/main" id="{2BB7B400-BFBA-6663-8D04-5BDD2BDAD25E}"/>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52" name="Straight Arrow Connector 51">
                <a:extLst>
                  <a:ext uri="{FF2B5EF4-FFF2-40B4-BE49-F238E27FC236}">
                    <a16:creationId xmlns:a16="http://schemas.microsoft.com/office/drawing/2014/main" id="{84799E62-B3EE-8039-70CB-0027F5B2772D}"/>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46E8796F-F595-19C9-43E1-A7ED9FA99620}"/>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5" name="Group 44">
              <a:extLst>
                <a:ext uri="{FF2B5EF4-FFF2-40B4-BE49-F238E27FC236}">
                  <a16:creationId xmlns:a16="http://schemas.microsoft.com/office/drawing/2014/main" id="{2BAE53A2-5AF6-7BC6-CEAC-C7DEE8A2D67A}"/>
                </a:ext>
              </a:extLst>
            </p:cNvPr>
            <p:cNvGrpSpPr/>
            <p:nvPr userDrawn="1"/>
          </p:nvGrpSpPr>
          <p:grpSpPr>
            <a:xfrm>
              <a:off x="7903884" y="2277651"/>
              <a:ext cx="281352" cy="588192"/>
              <a:chOff x="1482928" y="1706140"/>
              <a:chExt cx="396240" cy="828375"/>
            </a:xfrm>
          </p:grpSpPr>
          <p:grpSp>
            <p:nvGrpSpPr>
              <p:cNvPr id="46" name="Group 45">
                <a:extLst>
                  <a:ext uri="{FF2B5EF4-FFF2-40B4-BE49-F238E27FC236}">
                    <a16:creationId xmlns:a16="http://schemas.microsoft.com/office/drawing/2014/main" id="{FA5EC6C5-3A5F-6CAA-1CBB-795691AFE854}"/>
                  </a:ext>
                </a:extLst>
              </p:cNvPr>
              <p:cNvGrpSpPr/>
              <p:nvPr/>
            </p:nvGrpSpPr>
            <p:grpSpPr>
              <a:xfrm>
                <a:off x="1482928" y="1706140"/>
                <a:ext cx="396240" cy="661021"/>
                <a:chOff x="1424940" y="1729740"/>
                <a:chExt cx="396240" cy="661021"/>
              </a:xfrm>
            </p:grpSpPr>
            <p:sp>
              <p:nvSpPr>
                <p:cNvPr id="49" name="Rectangle 48">
                  <a:extLst>
                    <a:ext uri="{FF2B5EF4-FFF2-40B4-BE49-F238E27FC236}">
                      <a16:creationId xmlns:a16="http://schemas.microsoft.com/office/drawing/2014/main" id="{AEBF63D0-AC7B-8EAB-7F57-073FC283D08F}"/>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50" name="Rectangle 49">
                  <a:extLst>
                    <a:ext uri="{FF2B5EF4-FFF2-40B4-BE49-F238E27FC236}">
                      <a16:creationId xmlns:a16="http://schemas.microsoft.com/office/drawing/2014/main" id="{8A5AB9E8-BE4E-9E1A-A855-CDFE1D824A9B}"/>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47" name="Straight Arrow Connector 46">
                <a:extLst>
                  <a:ext uri="{FF2B5EF4-FFF2-40B4-BE49-F238E27FC236}">
                    <a16:creationId xmlns:a16="http://schemas.microsoft.com/office/drawing/2014/main" id="{1E54A967-A9EB-7FB8-2944-D089DF7FE8B5}"/>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00CFB8C2-DC96-E61E-F8E6-1A7DD6DC1763}"/>
                  </a:ext>
                </a:extLst>
              </p:cNvPr>
              <p:cNvSpPr/>
              <p:nvPr/>
            </p:nvSpPr>
            <p:spPr>
              <a:xfrm rot="2700000">
                <a:off x="1559854" y="1891857"/>
                <a:ext cx="242388" cy="242388"/>
              </a:xfrm>
              <a:prstGeom prst="rect">
                <a:avLst/>
              </a:prstGeom>
              <a:solidFill>
                <a:schemeClr val="accent3"/>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sp>
        <p:nvSpPr>
          <p:cNvPr id="72" name="Text Placeholder 16">
            <a:extLst>
              <a:ext uri="{FF2B5EF4-FFF2-40B4-BE49-F238E27FC236}">
                <a16:creationId xmlns:a16="http://schemas.microsoft.com/office/drawing/2014/main" id="{214C4D3C-A4BB-7EC2-2BEF-CC830177B024}"/>
              </a:ext>
            </a:extLst>
          </p:cNvPr>
          <p:cNvSpPr>
            <a:spLocks noGrp="1"/>
          </p:cNvSpPr>
          <p:nvPr>
            <p:ph type="body" sz="quarter" idx="19"/>
          </p:nvPr>
        </p:nvSpPr>
        <p:spPr>
          <a:xfrm>
            <a:off x="223088"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3" name="Text Placeholder 16">
            <a:extLst>
              <a:ext uri="{FF2B5EF4-FFF2-40B4-BE49-F238E27FC236}">
                <a16:creationId xmlns:a16="http://schemas.microsoft.com/office/drawing/2014/main" id="{3403A725-9B48-6DC5-54CF-924BA4EDECD0}"/>
              </a:ext>
            </a:extLst>
          </p:cNvPr>
          <p:cNvSpPr>
            <a:spLocks noGrp="1"/>
          </p:cNvSpPr>
          <p:nvPr>
            <p:ph type="body" sz="quarter" idx="20"/>
          </p:nvPr>
        </p:nvSpPr>
        <p:spPr>
          <a:xfrm>
            <a:off x="1964112"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4" name="Text Placeholder 16">
            <a:extLst>
              <a:ext uri="{FF2B5EF4-FFF2-40B4-BE49-F238E27FC236}">
                <a16:creationId xmlns:a16="http://schemas.microsoft.com/office/drawing/2014/main" id="{4FD4561A-02E5-65FB-571B-D5628C2C39B9}"/>
              </a:ext>
            </a:extLst>
          </p:cNvPr>
          <p:cNvSpPr>
            <a:spLocks noGrp="1"/>
          </p:cNvSpPr>
          <p:nvPr>
            <p:ph type="body" sz="quarter" idx="21"/>
          </p:nvPr>
        </p:nvSpPr>
        <p:spPr>
          <a:xfrm>
            <a:off x="3705136"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5" name="Text Placeholder 16">
            <a:extLst>
              <a:ext uri="{FF2B5EF4-FFF2-40B4-BE49-F238E27FC236}">
                <a16:creationId xmlns:a16="http://schemas.microsoft.com/office/drawing/2014/main" id="{F26DD8E6-E12D-7740-48D7-26A0094FAE9F}"/>
              </a:ext>
            </a:extLst>
          </p:cNvPr>
          <p:cNvSpPr>
            <a:spLocks noGrp="1"/>
          </p:cNvSpPr>
          <p:nvPr>
            <p:ph type="body" sz="quarter" idx="22"/>
          </p:nvPr>
        </p:nvSpPr>
        <p:spPr>
          <a:xfrm>
            <a:off x="5446160"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6" name="Text Placeholder 16">
            <a:extLst>
              <a:ext uri="{FF2B5EF4-FFF2-40B4-BE49-F238E27FC236}">
                <a16:creationId xmlns:a16="http://schemas.microsoft.com/office/drawing/2014/main" id="{03AD62E2-F8AC-95DF-94A1-2253B2444289}"/>
              </a:ext>
            </a:extLst>
          </p:cNvPr>
          <p:cNvSpPr>
            <a:spLocks noGrp="1"/>
          </p:cNvSpPr>
          <p:nvPr>
            <p:ph type="body" sz="quarter" idx="23"/>
          </p:nvPr>
        </p:nvSpPr>
        <p:spPr>
          <a:xfrm>
            <a:off x="7187185"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14888412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reserve="1" userDrawn="1">
  <p:cSld name="Contents">
    <p:spTree>
      <p:nvGrpSpPr>
        <p:cNvPr id="1" name="Shape 37"/>
        <p:cNvGrpSpPr/>
        <p:nvPr/>
      </p:nvGrpSpPr>
      <p:grpSpPr>
        <a:xfrm>
          <a:off x="0" y="0"/>
          <a:ext cx="0" cy="0"/>
          <a:chOff x="0" y="0"/>
          <a:chExt cx="0" cy="0"/>
        </a:xfrm>
      </p:grpSpPr>
      <p:sp>
        <p:nvSpPr>
          <p:cNvPr id="2" name="Google Shape;45;p35">
            <a:extLst>
              <a:ext uri="{FF2B5EF4-FFF2-40B4-BE49-F238E27FC236}">
                <a16:creationId xmlns:a16="http://schemas.microsoft.com/office/drawing/2014/main" id="{371BB4ED-6ED1-BF2D-13CD-4479117BF9CA}"/>
              </a:ext>
            </a:extLst>
          </p:cNvPr>
          <p:cNvSpPr/>
          <p:nvPr userDrawn="1"/>
        </p:nvSpPr>
        <p:spPr>
          <a:xfrm>
            <a:off x="0" y="0"/>
            <a:ext cx="9144000" cy="5143500"/>
          </a:xfrm>
          <a:prstGeom prst="rect">
            <a:avLst/>
          </a:prstGeom>
          <a:solidFill>
            <a:srgbClr val="F2F2F2"/>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7" name="Google Shape;13;p29" descr="Shape&#10;&#10;Description automatically generated with low confidence">
            <a:extLst>
              <a:ext uri="{FF2B5EF4-FFF2-40B4-BE49-F238E27FC236}">
                <a16:creationId xmlns:a16="http://schemas.microsoft.com/office/drawing/2014/main" id="{E5C9F4E6-8BAF-4552-A27A-8405920F1D2B}"/>
              </a:ext>
            </a:extLst>
          </p:cNvPr>
          <p:cNvPicPr preferRelativeResize="0"/>
          <p:nvPr userDrawn="1"/>
        </p:nvPicPr>
        <p:blipFill rotWithShape="1">
          <a:blip r:embed="rId2">
            <a:alphaModFix/>
          </a:blip>
          <a:srcRect/>
          <a:stretch/>
        </p:blipFill>
        <p:spPr>
          <a:xfrm>
            <a:off x="0" y="6"/>
            <a:ext cx="9143990" cy="5143494"/>
          </a:xfrm>
          <a:prstGeom prst="rect">
            <a:avLst/>
          </a:prstGeom>
          <a:noFill/>
          <a:ln>
            <a:noFill/>
          </a:ln>
        </p:spPr>
      </p:pic>
      <p:sp>
        <p:nvSpPr>
          <p:cNvPr id="3" name="Google Shape;47;p35">
            <a:extLst>
              <a:ext uri="{FF2B5EF4-FFF2-40B4-BE49-F238E27FC236}">
                <a16:creationId xmlns:a16="http://schemas.microsoft.com/office/drawing/2014/main" id="{6AA7F32A-915F-6E63-FB24-279664568367}"/>
              </a:ext>
            </a:extLst>
          </p:cNvPr>
          <p:cNvSpPr>
            <a:spLocks noGrp="1"/>
          </p:cNvSpPr>
          <p:nvPr>
            <p:ph type="pic" idx="2"/>
          </p:nvPr>
        </p:nvSpPr>
        <p:spPr>
          <a:xfrm>
            <a:off x="4734046" y="638171"/>
            <a:ext cx="4417249" cy="4030832"/>
          </a:xfrm>
          <a:prstGeom prst="rect">
            <a:avLst/>
          </a:prstGeom>
          <a:noFill/>
          <a:ln>
            <a:noFill/>
          </a:ln>
        </p:spPr>
        <p:txBody>
          <a:bodyPr anchor="ctr"/>
          <a:lstStyle>
            <a:lvl1pPr algn="ctr">
              <a:defRPr sz="3200" b="1" i="1">
                <a:latin typeface="Public Sans" pitchFamily="2" charset="77"/>
              </a:defRPr>
            </a:lvl1pPr>
          </a:lstStyle>
          <a:p>
            <a:endParaRPr lang="en-US" dirty="0"/>
          </a:p>
        </p:txBody>
      </p:sp>
      <p:sp>
        <p:nvSpPr>
          <p:cNvPr id="4" name="Google Shape;48;p35">
            <a:extLst>
              <a:ext uri="{FF2B5EF4-FFF2-40B4-BE49-F238E27FC236}">
                <a16:creationId xmlns:a16="http://schemas.microsoft.com/office/drawing/2014/main" id="{5F64051F-BD83-CC5F-9893-F009B36C0673}"/>
              </a:ext>
            </a:extLst>
          </p:cNvPr>
          <p:cNvSpPr/>
          <p:nvPr userDrawn="1"/>
        </p:nvSpPr>
        <p:spPr>
          <a:xfrm>
            <a:off x="0" y="638171"/>
            <a:ext cx="4734046" cy="4030832"/>
          </a:xfrm>
          <a:prstGeom prst="rect">
            <a:avLst/>
          </a:prstGeom>
          <a:solidFill>
            <a:schemeClr val="bg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dirty="0">
              <a:solidFill>
                <a:schemeClr val="lt1"/>
              </a:solidFill>
              <a:latin typeface="Arial"/>
              <a:ea typeface="Arial"/>
              <a:cs typeface="Arial"/>
              <a:sym typeface="Arial"/>
            </a:endParaRPr>
          </a:p>
        </p:txBody>
      </p:sp>
      <p:sp>
        <p:nvSpPr>
          <p:cNvPr id="5" name="Google Shape;49;p35">
            <a:extLst>
              <a:ext uri="{FF2B5EF4-FFF2-40B4-BE49-F238E27FC236}">
                <a16:creationId xmlns:a16="http://schemas.microsoft.com/office/drawing/2014/main" id="{B5904564-343E-43A6-8304-343F02ACA662}"/>
              </a:ext>
            </a:extLst>
          </p:cNvPr>
          <p:cNvSpPr/>
          <p:nvPr userDrawn="1"/>
        </p:nvSpPr>
        <p:spPr>
          <a:xfrm>
            <a:off x="0" y="819942"/>
            <a:ext cx="144711" cy="323530"/>
          </a:xfrm>
          <a:prstGeom prst="rect">
            <a:avLst/>
          </a:prstGeom>
          <a:solidFill>
            <a:schemeClr val="tx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6" name="Google Shape;50;p35">
            <a:extLst>
              <a:ext uri="{FF2B5EF4-FFF2-40B4-BE49-F238E27FC236}">
                <a16:creationId xmlns:a16="http://schemas.microsoft.com/office/drawing/2014/main" id="{1D5EC03E-3187-4335-1ABE-6ED2663D566A}"/>
              </a:ext>
            </a:extLst>
          </p:cNvPr>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lvl="0" algn="l">
              <a:lnSpc>
                <a:spcPct val="100000"/>
              </a:lnSpc>
              <a:spcBef>
                <a:spcPts val="0"/>
              </a:spcBef>
              <a:spcAft>
                <a:spcPts val="0"/>
              </a:spcAft>
              <a:buClr>
                <a:schemeClr val="lt1"/>
              </a:buClr>
              <a:buSzPts val="1700"/>
              <a:buFont typeface="Public Sans"/>
              <a:buNone/>
              <a:defRPr sz="1700" b="1" i="0">
                <a:solidFill>
                  <a:schemeClr val="lt1"/>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8" name="Text Placeholder 16">
            <a:extLst>
              <a:ext uri="{FF2B5EF4-FFF2-40B4-BE49-F238E27FC236}">
                <a16:creationId xmlns:a16="http://schemas.microsoft.com/office/drawing/2014/main" id="{265DD762-38DD-C279-9899-CD72B84833A4}"/>
              </a:ext>
            </a:extLst>
          </p:cNvPr>
          <p:cNvSpPr>
            <a:spLocks noGrp="1"/>
          </p:cNvSpPr>
          <p:nvPr>
            <p:ph type="body" sz="quarter" idx="13"/>
          </p:nvPr>
        </p:nvSpPr>
        <p:spPr>
          <a:xfrm>
            <a:off x="144711" y="1295658"/>
            <a:ext cx="4343206" cy="3036421"/>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842726144"/>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77" name="Group 76">
            <a:extLst>
              <a:ext uri="{FF2B5EF4-FFF2-40B4-BE49-F238E27FC236}">
                <a16:creationId xmlns:a16="http://schemas.microsoft.com/office/drawing/2014/main" id="{F30B9CF5-4514-D927-DB0B-5887F2E3B144}"/>
              </a:ext>
            </a:extLst>
          </p:cNvPr>
          <p:cNvGrpSpPr/>
          <p:nvPr userDrawn="1"/>
        </p:nvGrpSpPr>
        <p:grpSpPr>
          <a:xfrm>
            <a:off x="1819788" y="3189298"/>
            <a:ext cx="5504424" cy="588192"/>
            <a:chOff x="939787" y="3189298"/>
            <a:chExt cx="5504424" cy="588192"/>
          </a:xfrm>
        </p:grpSpPr>
        <p:grpSp>
          <p:nvGrpSpPr>
            <p:cNvPr id="5" name="Group 4">
              <a:extLst>
                <a:ext uri="{FF2B5EF4-FFF2-40B4-BE49-F238E27FC236}">
                  <a16:creationId xmlns:a16="http://schemas.microsoft.com/office/drawing/2014/main" id="{5F0F2556-A802-C57F-201F-C17C066DB117}"/>
                </a:ext>
              </a:extLst>
            </p:cNvPr>
            <p:cNvGrpSpPr/>
            <p:nvPr/>
          </p:nvGrpSpPr>
          <p:grpSpPr>
            <a:xfrm>
              <a:off x="939787" y="3189298"/>
              <a:ext cx="281352" cy="588192"/>
              <a:chOff x="1482928" y="1706140"/>
              <a:chExt cx="396240" cy="828375"/>
            </a:xfrm>
          </p:grpSpPr>
          <p:grpSp>
            <p:nvGrpSpPr>
              <p:cNvPr id="30" name="Group 29">
                <a:extLst>
                  <a:ext uri="{FF2B5EF4-FFF2-40B4-BE49-F238E27FC236}">
                    <a16:creationId xmlns:a16="http://schemas.microsoft.com/office/drawing/2014/main" id="{7979E7FD-9EB1-A8F9-4378-26A8132E0DE1}"/>
                  </a:ext>
                </a:extLst>
              </p:cNvPr>
              <p:cNvGrpSpPr/>
              <p:nvPr/>
            </p:nvGrpSpPr>
            <p:grpSpPr>
              <a:xfrm>
                <a:off x="1482928" y="1706140"/>
                <a:ext cx="396240" cy="661021"/>
                <a:chOff x="1424940" y="1729740"/>
                <a:chExt cx="396240" cy="661021"/>
              </a:xfrm>
            </p:grpSpPr>
            <p:sp>
              <p:nvSpPr>
                <p:cNvPr id="33" name="Rectangle 32">
                  <a:extLst>
                    <a:ext uri="{FF2B5EF4-FFF2-40B4-BE49-F238E27FC236}">
                      <a16:creationId xmlns:a16="http://schemas.microsoft.com/office/drawing/2014/main" id="{8B233F9C-19F9-13C1-F01C-457AF7A4FC98}"/>
                    </a:ext>
                  </a:extLst>
                </p:cNvPr>
                <p:cNvSpPr/>
                <p:nvPr/>
              </p:nvSpPr>
              <p:spPr>
                <a:xfrm rot="2700000">
                  <a:off x="1424940" y="1729740"/>
                  <a:ext cx="396240" cy="3962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34" name="Rectangle 33">
                  <a:extLst>
                    <a:ext uri="{FF2B5EF4-FFF2-40B4-BE49-F238E27FC236}">
                      <a16:creationId xmlns:a16="http://schemas.microsoft.com/office/drawing/2014/main" id="{EBC5EFD3-625C-922B-8BD5-EB4A182B29EA}"/>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31" name="Straight Arrow Connector 30">
                <a:extLst>
                  <a:ext uri="{FF2B5EF4-FFF2-40B4-BE49-F238E27FC236}">
                    <a16:creationId xmlns:a16="http://schemas.microsoft.com/office/drawing/2014/main" id="{C1AD8CDA-6548-0138-E889-C94AC8104EB7}"/>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5E12DDEB-4298-CB07-7D7D-BDD901EA51E6}"/>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6" name="Group 5">
              <a:extLst>
                <a:ext uri="{FF2B5EF4-FFF2-40B4-BE49-F238E27FC236}">
                  <a16:creationId xmlns:a16="http://schemas.microsoft.com/office/drawing/2014/main" id="{CE368E22-8782-0DDE-8CC4-AAFA0BA3866F}"/>
                </a:ext>
              </a:extLst>
            </p:cNvPr>
            <p:cNvGrpSpPr/>
            <p:nvPr userDrawn="1"/>
          </p:nvGrpSpPr>
          <p:grpSpPr>
            <a:xfrm>
              <a:off x="2680811" y="3189298"/>
              <a:ext cx="281352" cy="588192"/>
              <a:chOff x="1482928" y="1706140"/>
              <a:chExt cx="396240" cy="828375"/>
            </a:xfrm>
          </p:grpSpPr>
          <p:grpSp>
            <p:nvGrpSpPr>
              <p:cNvPr id="25" name="Group 24">
                <a:extLst>
                  <a:ext uri="{FF2B5EF4-FFF2-40B4-BE49-F238E27FC236}">
                    <a16:creationId xmlns:a16="http://schemas.microsoft.com/office/drawing/2014/main" id="{C91FA236-CB59-A843-CDB1-6C680B106C16}"/>
                  </a:ext>
                </a:extLst>
              </p:cNvPr>
              <p:cNvGrpSpPr/>
              <p:nvPr/>
            </p:nvGrpSpPr>
            <p:grpSpPr>
              <a:xfrm>
                <a:off x="1482928" y="1706140"/>
                <a:ext cx="396240" cy="661021"/>
                <a:chOff x="1424940" y="1729740"/>
                <a:chExt cx="396240" cy="661021"/>
              </a:xfrm>
            </p:grpSpPr>
            <p:sp>
              <p:nvSpPr>
                <p:cNvPr id="28" name="Rectangle 27">
                  <a:extLst>
                    <a:ext uri="{FF2B5EF4-FFF2-40B4-BE49-F238E27FC236}">
                      <a16:creationId xmlns:a16="http://schemas.microsoft.com/office/drawing/2014/main" id="{0B99F252-7E40-9D86-F086-67BEDD2D0145}"/>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9" name="Rectangle 28">
                  <a:extLst>
                    <a:ext uri="{FF2B5EF4-FFF2-40B4-BE49-F238E27FC236}">
                      <a16:creationId xmlns:a16="http://schemas.microsoft.com/office/drawing/2014/main" id="{D213F34A-E0C4-651F-C044-6250FD28E840}"/>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26" name="Straight Arrow Connector 25">
                <a:extLst>
                  <a:ext uri="{FF2B5EF4-FFF2-40B4-BE49-F238E27FC236}">
                    <a16:creationId xmlns:a16="http://schemas.microsoft.com/office/drawing/2014/main" id="{6B668A1F-D382-879A-4EBC-500008111653}"/>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C9EC688C-7D37-5D1B-13C1-4752AAD9B5F0}"/>
                  </a:ext>
                </a:extLst>
              </p:cNvPr>
              <p:cNvSpPr/>
              <p:nvPr/>
            </p:nvSpPr>
            <p:spPr>
              <a:xfrm rot="2700000">
                <a:off x="1559854" y="1891857"/>
                <a:ext cx="242388" cy="242388"/>
              </a:xfrm>
              <a:prstGeom prst="rect">
                <a:avLst/>
              </a:prstGeom>
              <a:solidFill>
                <a:schemeClr val="accent4"/>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7" name="Group 6">
              <a:extLst>
                <a:ext uri="{FF2B5EF4-FFF2-40B4-BE49-F238E27FC236}">
                  <a16:creationId xmlns:a16="http://schemas.microsoft.com/office/drawing/2014/main" id="{F19879C5-4D44-8798-518F-FBCF94112111}"/>
                </a:ext>
              </a:extLst>
            </p:cNvPr>
            <p:cNvGrpSpPr/>
            <p:nvPr userDrawn="1"/>
          </p:nvGrpSpPr>
          <p:grpSpPr>
            <a:xfrm>
              <a:off x="4421835" y="3189298"/>
              <a:ext cx="281352" cy="588192"/>
              <a:chOff x="1482928" y="1706140"/>
              <a:chExt cx="396240" cy="828375"/>
            </a:xfrm>
          </p:grpSpPr>
          <p:grpSp>
            <p:nvGrpSpPr>
              <p:cNvPr id="20" name="Group 19">
                <a:extLst>
                  <a:ext uri="{FF2B5EF4-FFF2-40B4-BE49-F238E27FC236}">
                    <a16:creationId xmlns:a16="http://schemas.microsoft.com/office/drawing/2014/main" id="{DECDC02D-8358-BFA2-1A23-26F7A0711802}"/>
                  </a:ext>
                </a:extLst>
              </p:cNvPr>
              <p:cNvGrpSpPr/>
              <p:nvPr/>
            </p:nvGrpSpPr>
            <p:grpSpPr>
              <a:xfrm>
                <a:off x="1482928" y="1706140"/>
                <a:ext cx="396240" cy="661021"/>
                <a:chOff x="1424940" y="1729740"/>
                <a:chExt cx="396240" cy="661021"/>
              </a:xfrm>
            </p:grpSpPr>
            <p:sp>
              <p:nvSpPr>
                <p:cNvPr id="23" name="Rectangle 22">
                  <a:extLst>
                    <a:ext uri="{FF2B5EF4-FFF2-40B4-BE49-F238E27FC236}">
                      <a16:creationId xmlns:a16="http://schemas.microsoft.com/office/drawing/2014/main" id="{118EFB08-D2E3-D27C-2740-C453B5F8EFA5}"/>
                    </a:ext>
                  </a:extLst>
                </p:cNvPr>
                <p:cNvSpPr/>
                <p:nvPr/>
              </p:nvSpPr>
              <p:spPr>
                <a:xfrm rot="2700000">
                  <a:off x="1424940" y="1729740"/>
                  <a:ext cx="396240" cy="3962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4" name="Rectangle 23">
                  <a:extLst>
                    <a:ext uri="{FF2B5EF4-FFF2-40B4-BE49-F238E27FC236}">
                      <a16:creationId xmlns:a16="http://schemas.microsoft.com/office/drawing/2014/main" id="{B2CF6395-D45A-3876-3D4D-071BE731B7DC}"/>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21" name="Straight Arrow Connector 20">
                <a:extLst>
                  <a:ext uri="{FF2B5EF4-FFF2-40B4-BE49-F238E27FC236}">
                    <a16:creationId xmlns:a16="http://schemas.microsoft.com/office/drawing/2014/main" id="{FC2F888C-FA20-A6FE-531D-36518F9C2413}"/>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614DE634-8ED8-B4E0-1B94-B9ACAAA44F9E}"/>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8" name="Group 7">
              <a:extLst>
                <a:ext uri="{FF2B5EF4-FFF2-40B4-BE49-F238E27FC236}">
                  <a16:creationId xmlns:a16="http://schemas.microsoft.com/office/drawing/2014/main" id="{8FE5E67B-38D8-B172-4E02-89E3C6C0D568}"/>
                </a:ext>
              </a:extLst>
            </p:cNvPr>
            <p:cNvGrpSpPr/>
            <p:nvPr userDrawn="1"/>
          </p:nvGrpSpPr>
          <p:grpSpPr>
            <a:xfrm>
              <a:off x="6162859" y="3189298"/>
              <a:ext cx="281352" cy="588192"/>
              <a:chOff x="1482928" y="1706140"/>
              <a:chExt cx="396240" cy="828375"/>
            </a:xfrm>
          </p:grpSpPr>
          <p:grpSp>
            <p:nvGrpSpPr>
              <p:cNvPr id="15" name="Group 14">
                <a:extLst>
                  <a:ext uri="{FF2B5EF4-FFF2-40B4-BE49-F238E27FC236}">
                    <a16:creationId xmlns:a16="http://schemas.microsoft.com/office/drawing/2014/main" id="{F188007F-0BCC-0296-8069-9B7C676DE107}"/>
                  </a:ext>
                </a:extLst>
              </p:cNvPr>
              <p:cNvGrpSpPr/>
              <p:nvPr/>
            </p:nvGrpSpPr>
            <p:grpSpPr>
              <a:xfrm>
                <a:off x="1482928" y="1706140"/>
                <a:ext cx="396240" cy="661021"/>
                <a:chOff x="1424940" y="1729740"/>
                <a:chExt cx="396240" cy="661021"/>
              </a:xfrm>
            </p:grpSpPr>
            <p:sp>
              <p:nvSpPr>
                <p:cNvPr id="18" name="Rectangle 17">
                  <a:extLst>
                    <a:ext uri="{FF2B5EF4-FFF2-40B4-BE49-F238E27FC236}">
                      <a16:creationId xmlns:a16="http://schemas.microsoft.com/office/drawing/2014/main" id="{436CE6D4-9195-00D5-BDC9-1DFE1B59E3C4}"/>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9" name="Rectangle 18">
                  <a:extLst>
                    <a:ext uri="{FF2B5EF4-FFF2-40B4-BE49-F238E27FC236}">
                      <a16:creationId xmlns:a16="http://schemas.microsoft.com/office/drawing/2014/main" id="{D6B65EF2-11C4-11A2-563E-5A10C3B4C372}"/>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16" name="Straight Arrow Connector 15">
                <a:extLst>
                  <a:ext uri="{FF2B5EF4-FFF2-40B4-BE49-F238E27FC236}">
                    <a16:creationId xmlns:a16="http://schemas.microsoft.com/office/drawing/2014/main" id="{E19C82D0-1431-76D6-76A8-F5FC6F6DD1F2}"/>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6F9E58E3-614A-49F6-2591-3B776CD6A778}"/>
                  </a:ext>
                </a:extLst>
              </p:cNvPr>
              <p:cNvSpPr/>
              <p:nvPr/>
            </p:nvSpPr>
            <p:spPr>
              <a:xfrm rot="2700000">
                <a:off x="1559854" y="1891857"/>
                <a:ext cx="242388" cy="242388"/>
              </a:xfrm>
              <a:prstGeom prst="rect">
                <a:avLst/>
              </a:prstGeom>
              <a:solidFill>
                <a:schemeClr val="accent4"/>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sp>
        <p:nvSpPr>
          <p:cNvPr id="35" name="Text Placeholder 16">
            <a:extLst>
              <a:ext uri="{FF2B5EF4-FFF2-40B4-BE49-F238E27FC236}">
                <a16:creationId xmlns:a16="http://schemas.microsoft.com/office/drawing/2014/main" id="{ADCDBB03-2608-A20B-3871-0BDCD7EEF8AD}"/>
              </a:ext>
            </a:extLst>
          </p:cNvPr>
          <p:cNvSpPr>
            <a:spLocks noGrp="1"/>
          </p:cNvSpPr>
          <p:nvPr>
            <p:ph type="body" sz="quarter" idx="14"/>
          </p:nvPr>
        </p:nvSpPr>
        <p:spPr>
          <a:xfrm>
            <a:off x="1102027"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6" name="Text Placeholder 16">
            <a:extLst>
              <a:ext uri="{FF2B5EF4-FFF2-40B4-BE49-F238E27FC236}">
                <a16:creationId xmlns:a16="http://schemas.microsoft.com/office/drawing/2014/main" id="{C41746E0-9C35-98E3-A839-7DFC320F707C}"/>
              </a:ext>
            </a:extLst>
          </p:cNvPr>
          <p:cNvSpPr>
            <a:spLocks noGrp="1"/>
          </p:cNvSpPr>
          <p:nvPr>
            <p:ph type="body" sz="quarter" idx="15"/>
          </p:nvPr>
        </p:nvSpPr>
        <p:spPr>
          <a:xfrm>
            <a:off x="2843051"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7" name="Text Placeholder 16">
            <a:extLst>
              <a:ext uri="{FF2B5EF4-FFF2-40B4-BE49-F238E27FC236}">
                <a16:creationId xmlns:a16="http://schemas.microsoft.com/office/drawing/2014/main" id="{E18CFFA1-DCE0-8D9C-84EF-9855B0FDF8CD}"/>
              </a:ext>
            </a:extLst>
          </p:cNvPr>
          <p:cNvSpPr>
            <a:spLocks noGrp="1"/>
          </p:cNvSpPr>
          <p:nvPr>
            <p:ph type="body" sz="quarter" idx="16"/>
          </p:nvPr>
        </p:nvSpPr>
        <p:spPr>
          <a:xfrm>
            <a:off x="4584075"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8" name="Text Placeholder 16">
            <a:extLst>
              <a:ext uri="{FF2B5EF4-FFF2-40B4-BE49-F238E27FC236}">
                <a16:creationId xmlns:a16="http://schemas.microsoft.com/office/drawing/2014/main" id="{FC38D4ED-0985-7D82-A180-FB26250F5100}"/>
              </a:ext>
            </a:extLst>
          </p:cNvPr>
          <p:cNvSpPr>
            <a:spLocks noGrp="1"/>
          </p:cNvSpPr>
          <p:nvPr>
            <p:ph type="body" sz="quarter" idx="17"/>
          </p:nvPr>
        </p:nvSpPr>
        <p:spPr>
          <a:xfrm>
            <a:off x="6325099"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grpSp>
        <p:nvGrpSpPr>
          <p:cNvPr id="40" name="Group 39">
            <a:extLst>
              <a:ext uri="{FF2B5EF4-FFF2-40B4-BE49-F238E27FC236}">
                <a16:creationId xmlns:a16="http://schemas.microsoft.com/office/drawing/2014/main" id="{BAE97349-D2A3-8FDA-11B8-357E84F41A45}"/>
              </a:ext>
            </a:extLst>
          </p:cNvPr>
          <p:cNvGrpSpPr/>
          <p:nvPr userDrawn="1"/>
        </p:nvGrpSpPr>
        <p:grpSpPr>
          <a:xfrm>
            <a:off x="939787" y="1482414"/>
            <a:ext cx="7245449" cy="588192"/>
            <a:chOff x="939787" y="2277651"/>
            <a:chExt cx="7245449" cy="588192"/>
          </a:xfrm>
        </p:grpSpPr>
        <p:grpSp>
          <p:nvGrpSpPr>
            <p:cNvPr id="41" name="Group 40">
              <a:extLst>
                <a:ext uri="{FF2B5EF4-FFF2-40B4-BE49-F238E27FC236}">
                  <a16:creationId xmlns:a16="http://schemas.microsoft.com/office/drawing/2014/main" id="{2D3D0A12-B5B9-93D4-BAB0-90E267E15FF2}"/>
                </a:ext>
              </a:extLst>
            </p:cNvPr>
            <p:cNvGrpSpPr/>
            <p:nvPr/>
          </p:nvGrpSpPr>
          <p:grpSpPr>
            <a:xfrm>
              <a:off x="939787" y="2277651"/>
              <a:ext cx="281352" cy="588192"/>
              <a:chOff x="1482928" y="1706140"/>
              <a:chExt cx="396240" cy="828375"/>
            </a:xfrm>
          </p:grpSpPr>
          <p:grpSp>
            <p:nvGrpSpPr>
              <p:cNvPr id="67" name="Group 66">
                <a:extLst>
                  <a:ext uri="{FF2B5EF4-FFF2-40B4-BE49-F238E27FC236}">
                    <a16:creationId xmlns:a16="http://schemas.microsoft.com/office/drawing/2014/main" id="{41CE0FD5-A9B4-F2BE-F68C-C5B5B29E0975}"/>
                  </a:ext>
                </a:extLst>
              </p:cNvPr>
              <p:cNvGrpSpPr/>
              <p:nvPr/>
            </p:nvGrpSpPr>
            <p:grpSpPr>
              <a:xfrm>
                <a:off x="1482928" y="1706140"/>
                <a:ext cx="396240" cy="661021"/>
                <a:chOff x="1424940" y="1729740"/>
                <a:chExt cx="396240" cy="661021"/>
              </a:xfrm>
            </p:grpSpPr>
            <p:sp>
              <p:nvSpPr>
                <p:cNvPr id="70" name="Rectangle 69">
                  <a:extLst>
                    <a:ext uri="{FF2B5EF4-FFF2-40B4-BE49-F238E27FC236}">
                      <a16:creationId xmlns:a16="http://schemas.microsoft.com/office/drawing/2014/main" id="{E9A235E7-C6CE-63CB-69F5-787A81101D1B}"/>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71" name="Rectangle 70">
                  <a:extLst>
                    <a:ext uri="{FF2B5EF4-FFF2-40B4-BE49-F238E27FC236}">
                      <a16:creationId xmlns:a16="http://schemas.microsoft.com/office/drawing/2014/main" id="{3878D81A-F937-3DD0-C2F5-9607CFD6403B}"/>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68" name="Straight Arrow Connector 67">
                <a:extLst>
                  <a:ext uri="{FF2B5EF4-FFF2-40B4-BE49-F238E27FC236}">
                    <a16:creationId xmlns:a16="http://schemas.microsoft.com/office/drawing/2014/main" id="{D7199F51-C8AD-4831-7517-C68AA5AAA2F8}"/>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9" name="Rectangle 68">
                <a:extLst>
                  <a:ext uri="{FF2B5EF4-FFF2-40B4-BE49-F238E27FC236}">
                    <a16:creationId xmlns:a16="http://schemas.microsoft.com/office/drawing/2014/main" id="{EBA43C2C-BA95-261D-4772-BE775F047712}"/>
                  </a:ext>
                </a:extLst>
              </p:cNvPr>
              <p:cNvSpPr/>
              <p:nvPr/>
            </p:nvSpPr>
            <p:spPr>
              <a:xfrm rot="2700000">
                <a:off x="1559854" y="1891857"/>
                <a:ext cx="242388" cy="242388"/>
              </a:xfrm>
              <a:prstGeom prst="rect">
                <a:avLst/>
              </a:prstGeom>
              <a:solidFill>
                <a:schemeClr val="accent4"/>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2" name="Group 41">
              <a:extLst>
                <a:ext uri="{FF2B5EF4-FFF2-40B4-BE49-F238E27FC236}">
                  <a16:creationId xmlns:a16="http://schemas.microsoft.com/office/drawing/2014/main" id="{79C860BD-2702-D1ED-AB94-3D612E11E5A3}"/>
                </a:ext>
              </a:extLst>
            </p:cNvPr>
            <p:cNvGrpSpPr/>
            <p:nvPr userDrawn="1"/>
          </p:nvGrpSpPr>
          <p:grpSpPr>
            <a:xfrm>
              <a:off x="2680811" y="2277651"/>
              <a:ext cx="281352" cy="588192"/>
              <a:chOff x="1482928" y="1706140"/>
              <a:chExt cx="396240" cy="828375"/>
            </a:xfrm>
          </p:grpSpPr>
          <p:grpSp>
            <p:nvGrpSpPr>
              <p:cNvPr id="62" name="Group 61">
                <a:extLst>
                  <a:ext uri="{FF2B5EF4-FFF2-40B4-BE49-F238E27FC236}">
                    <a16:creationId xmlns:a16="http://schemas.microsoft.com/office/drawing/2014/main" id="{50EE4DBA-2C97-B514-D9EE-FD037CB5CC45}"/>
                  </a:ext>
                </a:extLst>
              </p:cNvPr>
              <p:cNvGrpSpPr/>
              <p:nvPr/>
            </p:nvGrpSpPr>
            <p:grpSpPr>
              <a:xfrm>
                <a:off x="1482928" y="1706140"/>
                <a:ext cx="396240" cy="661021"/>
                <a:chOff x="1424940" y="1729740"/>
                <a:chExt cx="396240" cy="661021"/>
              </a:xfrm>
            </p:grpSpPr>
            <p:sp>
              <p:nvSpPr>
                <p:cNvPr id="65" name="Rectangle 64">
                  <a:extLst>
                    <a:ext uri="{FF2B5EF4-FFF2-40B4-BE49-F238E27FC236}">
                      <a16:creationId xmlns:a16="http://schemas.microsoft.com/office/drawing/2014/main" id="{5E0D16D5-21A6-9721-4DF7-69D58F81EC0C}"/>
                    </a:ext>
                  </a:extLst>
                </p:cNvPr>
                <p:cNvSpPr/>
                <p:nvPr/>
              </p:nvSpPr>
              <p:spPr>
                <a:xfrm rot="2700000">
                  <a:off x="1424940" y="1729740"/>
                  <a:ext cx="396240" cy="3962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66" name="Rectangle 65">
                  <a:extLst>
                    <a:ext uri="{FF2B5EF4-FFF2-40B4-BE49-F238E27FC236}">
                      <a16:creationId xmlns:a16="http://schemas.microsoft.com/office/drawing/2014/main" id="{61E15D8D-BDEA-4710-28EB-0330898FF390}"/>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63" name="Straight Arrow Connector 62">
                <a:extLst>
                  <a:ext uri="{FF2B5EF4-FFF2-40B4-BE49-F238E27FC236}">
                    <a16:creationId xmlns:a16="http://schemas.microsoft.com/office/drawing/2014/main" id="{58B28318-24CB-F9AD-265A-287067A2E0FC}"/>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4" name="Rectangle 63">
                <a:extLst>
                  <a:ext uri="{FF2B5EF4-FFF2-40B4-BE49-F238E27FC236}">
                    <a16:creationId xmlns:a16="http://schemas.microsoft.com/office/drawing/2014/main" id="{01BF2B11-C22C-542B-7CEA-B0576803992A}"/>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3" name="Group 42">
              <a:extLst>
                <a:ext uri="{FF2B5EF4-FFF2-40B4-BE49-F238E27FC236}">
                  <a16:creationId xmlns:a16="http://schemas.microsoft.com/office/drawing/2014/main" id="{13DE66AB-1CB3-5670-6AB2-EE31766A7769}"/>
                </a:ext>
              </a:extLst>
            </p:cNvPr>
            <p:cNvGrpSpPr/>
            <p:nvPr userDrawn="1"/>
          </p:nvGrpSpPr>
          <p:grpSpPr>
            <a:xfrm>
              <a:off x="4421835" y="2277651"/>
              <a:ext cx="281352" cy="588192"/>
              <a:chOff x="1482928" y="1706140"/>
              <a:chExt cx="396240" cy="828375"/>
            </a:xfrm>
          </p:grpSpPr>
          <p:grpSp>
            <p:nvGrpSpPr>
              <p:cNvPr id="57" name="Group 56">
                <a:extLst>
                  <a:ext uri="{FF2B5EF4-FFF2-40B4-BE49-F238E27FC236}">
                    <a16:creationId xmlns:a16="http://schemas.microsoft.com/office/drawing/2014/main" id="{0157E308-65BC-4595-1721-571BEF62DD6B}"/>
                  </a:ext>
                </a:extLst>
              </p:cNvPr>
              <p:cNvGrpSpPr/>
              <p:nvPr/>
            </p:nvGrpSpPr>
            <p:grpSpPr>
              <a:xfrm>
                <a:off x="1482928" y="1706140"/>
                <a:ext cx="396240" cy="661021"/>
                <a:chOff x="1424940" y="1729740"/>
                <a:chExt cx="396240" cy="661021"/>
              </a:xfrm>
            </p:grpSpPr>
            <p:sp>
              <p:nvSpPr>
                <p:cNvPr id="60" name="Rectangle 59">
                  <a:extLst>
                    <a:ext uri="{FF2B5EF4-FFF2-40B4-BE49-F238E27FC236}">
                      <a16:creationId xmlns:a16="http://schemas.microsoft.com/office/drawing/2014/main" id="{F1A7CC21-000E-2655-6D2E-2B418688C6B9}"/>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61" name="Rectangle 60">
                  <a:extLst>
                    <a:ext uri="{FF2B5EF4-FFF2-40B4-BE49-F238E27FC236}">
                      <a16:creationId xmlns:a16="http://schemas.microsoft.com/office/drawing/2014/main" id="{246A6545-D64A-7B74-8063-14C42A792696}"/>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58" name="Straight Arrow Connector 57">
                <a:extLst>
                  <a:ext uri="{FF2B5EF4-FFF2-40B4-BE49-F238E27FC236}">
                    <a16:creationId xmlns:a16="http://schemas.microsoft.com/office/drawing/2014/main" id="{1326680F-1D8E-6A3D-3422-15359E95EC9F}"/>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9" name="Rectangle 58">
                <a:extLst>
                  <a:ext uri="{FF2B5EF4-FFF2-40B4-BE49-F238E27FC236}">
                    <a16:creationId xmlns:a16="http://schemas.microsoft.com/office/drawing/2014/main" id="{732B5DA6-EC3C-6768-9C77-976CA4A3CD6B}"/>
                  </a:ext>
                </a:extLst>
              </p:cNvPr>
              <p:cNvSpPr/>
              <p:nvPr/>
            </p:nvSpPr>
            <p:spPr>
              <a:xfrm rot="2700000">
                <a:off x="1559854" y="1891857"/>
                <a:ext cx="242388" cy="242388"/>
              </a:xfrm>
              <a:prstGeom prst="rect">
                <a:avLst/>
              </a:prstGeom>
              <a:solidFill>
                <a:schemeClr val="accent4"/>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4" name="Group 43">
              <a:extLst>
                <a:ext uri="{FF2B5EF4-FFF2-40B4-BE49-F238E27FC236}">
                  <a16:creationId xmlns:a16="http://schemas.microsoft.com/office/drawing/2014/main" id="{2AB0583B-56F3-BFE6-398C-E4889C54E74B}"/>
                </a:ext>
              </a:extLst>
            </p:cNvPr>
            <p:cNvGrpSpPr/>
            <p:nvPr userDrawn="1"/>
          </p:nvGrpSpPr>
          <p:grpSpPr>
            <a:xfrm>
              <a:off x="6162859" y="2277651"/>
              <a:ext cx="281352" cy="588192"/>
              <a:chOff x="1482928" y="1706140"/>
              <a:chExt cx="396240" cy="828375"/>
            </a:xfrm>
          </p:grpSpPr>
          <p:grpSp>
            <p:nvGrpSpPr>
              <p:cNvPr id="51" name="Group 50">
                <a:extLst>
                  <a:ext uri="{FF2B5EF4-FFF2-40B4-BE49-F238E27FC236}">
                    <a16:creationId xmlns:a16="http://schemas.microsoft.com/office/drawing/2014/main" id="{C9D8DD33-7168-8308-A4B4-40CB4AE2E7B7}"/>
                  </a:ext>
                </a:extLst>
              </p:cNvPr>
              <p:cNvGrpSpPr/>
              <p:nvPr/>
            </p:nvGrpSpPr>
            <p:grpSpPr>
              <a:xfrm>
                <a:off x="1482928" y="1706140"/>
                <a:ext cx="396240" cy="661021"/>
                <a:chOff x="1424940" y="1729740"/>
                <a:chExt cx="396240" cy="661021"/>
              </a:xfrm>
            </p:grpSpPr>
            <p:sp>
              <p:nvSpPr>
                <p:cNvPr id="54" name="Rectangle 53">
                  <a:extLst>
                    <a:ext uri="{FF2B5EF4-FFF2-40B4-BE49-F238E27FC236}">
                      <a16:creationId xmlns:a16="http://schemas.microsoft.com/office/drawing/2014/main" id="{2C743AE0-980E-A01A-11E5-2DA33F85AEBD}"/>
                    </a:ext>
                  </a:extLst>
                </p:cNvPr>
                <p:cNvSpPr/>
                <p:nvPr/>
              </p:nvSpPr>
              <p:spPr>
                <a:xfrm rot="2700000">
                  <a:off x="1424940" y="1729740"/>
                  <a:ext cx="396240" cy="3962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56" name="Rectangle 55">
                  <a:extLst>
                    <a:ext uri="{FF2B5EF4-FFF2-40B4-BE49-F238E27FC236}">
                      <a16:creationId xmlns:a16="http://schemas.microsoft.com/office/drawing/2014/main" id="{2BB7B400-BFBA-6663-8D04-5BDD2BDAD25E}"/>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52" name="Straight Arrow Connector 51">
                <a:extLst>
                  <a:ext uri="{FF2B5EF4-FFF2-40B4-BE49-F238E27FC236}">
                    <a16:creationId xmlns:a16="http://schemas.microsoft.com/office/drawing/2014/main" id="{84799E62-B3EE-8039-70CB-0027F5B2772D}"/>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46E8796F-F595-19C9-43E1-A7ED9FA99620}"/>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5" name="Group 44">
              <a:extLst>
                <a:ext uri="{FF2B5EF4-FFF2-40B4-BE49-F238E27FC236}">
                  <a16:creationId xmlns:a16="http://schemas.microsoft.com/office/drawing/2014/main" id="{2BAE53A2-5AF6-7BC6-CEAC-C7DEE8A2D67A}"/>
                </a:ext>
              </a:extLst>
            </p:cNvPr>
            <p:cNvGrpSpPr/>
            <p:nvPr userDrawn="1"/>
          </p:nvGrpSpPr>
          <p:grpSpPr>
            <a:xfrm>
              <a:off x="7903884" y="2277651"/>
              <a:ext cx="281352" cy="588192"/>
              <a:chOff x="1482928" y="1706140"/>
              <a:chExt cx="396240" cy="828375"/>
            </a:xfrm>
          </p:grpSpPr>
          <p:grpSp>
            <p:nvGrpSpPr>
              <p:cNvPr id="46" name="Group 45">
                <a:extLst>
                  <a:ext uri="{FF2B5EF4-FFF2-40B4-BE49-F238E27FC236}">
                    <a16:creationId xmlns:a16="http://schemas.microsoft.com/office/drawing/2014/main" id="{FA5EC6C5-3A5F-6CAA-1CBB-795691AFE854}"/>
                  </a:ext>
                </a:extLst>
              </p:cNvPr>
              <p:cNvGrpSpPr/>
              <p:nvPr/>
            </p:nvGrpSpPr>
            <p:grpSpPr>
              <a:xfrm>
                <a:off x="1482928" y="1706140"/>
                <a:ext cx="396240" cy="661021"/>
                <a:chOff x="1424940" y="1729740"/>
                <a:chExt cx="396240" cy="661021"/>
              </a:xfrm>
            </p:grpSpPr>
            <p:sp>
              <p:nvSpPr>
                <p:cNvPr id="49" name="Rectangle 48">
                  <a:extLst>
                    <a:ext uri="{FF2B5EF4-FFF2-40B4-BE49-F238E27FC236}">
                      <a16:creationId xmlns:a16="http://schemas.microsoft.com/office/drawing/2014/main" id="{AEBF63D0-AC7B-8EAB-7F57-073FC283D08F}"/>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50" name="Rectangle 49">
                  <a:extLst>
                    <a:ext uri="{FF2B5EF4-FFF2-40B4-BE49-F238E27FC236}">
                      <a16:creationId xmlns:a16="http://schemas.microsoft.com/office/drawing/2014/main" id="{8A5AB9E8-BE4E-9E1A-A855-CDFE1D824A9B}"/>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47" name="Straight Arrow Connector 46">
                <a:extLst>
                  <a:ext uri="{FF2B5EF4-FFF2-40B4-BE49-F238E27FC236}">
                    <a16:creationId xmlns:a16="http://schemas.microsoft.com/office/drawing/2014/main" id="{1E54A967-A9EB-7FB8-2944-D089DF7FE8B5}"/>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00CFB8C2-DC96-E61E-F8E6-1A7DD6DC1763}"/>
                  </a:ext>
                </a:extLst>
              </p:cNvPr>
              <p:cNvSpPr/>
              <p:nvPr/>
            </p:nvSpPr>
            <p:spPr>
              <a:xfrm rot="2700000">
                <a:off x="1559854" y="1891857"/>
                <a:ext cx="242388" cy="242388"/>
              </a:xfrm>
              <a:prstGeom prst="rect">
                <a:avLst/>
              </a:prstGeom>
              <a:solidFill>
                <a:schemeClr val="accent4"/>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sp>
        <p:nvSpPr>
          <p:cNvPr id="72" name="Text Placeholder 16">
            <a:extLst>
              <a:ext uri="{FF2B5EF4-FFF2-40B4-BE49-F238E27FC236}">
                <a16:creationId xmlns:a16="http://schemas.microsoft.com/office/drawing/2014/main" id="{214C4D3C-A4BB-7EC2-2BEF-CC830177B024}"/>
              </a:ext>
            </a:extLst>
          </p:cNvPr>
          <p:cNvSpPr>
            <a:spLocks noGrp="1"/>
          </p:cNvSpPr>
          <p:nvPr>
            <p:ph type="body" sz="quarter" idx="19"/>
          </p:nvPr>
        </p:nvSpPr>
        <p:spPr>
          <a:xfrm>
            <a:off x="223088"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3" name="Text Placeholder 16">
            <a:extLst>
              <a:ext uri="{FF2B5EF4-FFF2-40B4-BE49-F238E27FC236}">
                <a16:creationId xmlns:a16="http://schemas.microsoft.com/office/drawing/2014/main" id="{3403A725-9B48-6DC5-54CF-924BA4EDECD0}"/>
              </a:ext>
            </a:extLst>
          </p:cNvPr>
          <p:cNvSpPr>
            <a:spLocks noGrp="1"/>
          </p:cNvSpPr>
          <p:nvPr>
            <p:ph type="body" sz="quarter" idx="20"/>
          </p:nvPr>
        </p:nvSpPr>
        <p:spPr>
          <a:xfrm>
            <a:off x="1964112"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4" name="Text Placeholder 16">
            <a:extLst>
              <a:ext uri="{FF2B5EF4-FFF2-40B4-BE49-F238E27FC236}">
                <a16:creationId xmlns:a16="http://schemas.microsoft.com/office/drawing/2014/main" id="{4FD4561A-02E5-65FB-571B-D5628C2C39B9}"/>
              </a:ext>
            </a:extLst>
          </p:cNvPr>
          <p:cNvSpPr>
            <a:spLocks noGrp="1"/>
          </p:cNvSpPr>
          <p:nvPr>
            <p:ph type="body" sz="quarter" idx="21"/>
          </p:nvPr>
        </p:nvSpPr>
        <p:spPr>
          <a:xfrm>
            <a:off x="3705136"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5" name="Text Placeholder 16">
            <a:extLst>
              <a:ext uri="{FF2B5EF4-FFF2-40B4-BE49-F238E27FC236}">
                <a16:creationId xmlns:a16="http://schemas.microsoft.com/office/drawing/2014/main" id="{F26DD8E6-E12D-7740-48D7-26A0094FAE9F}"/>
              </a:ext>
            </a:extLst>
          </p:cNvPr>
          <p:cNvSpPr>
            <a:spLocks noGrp="1"/>
          </p:cNvSpPr>
          <p:nvPr>
            <p:ph type="body" sz="quarter" idx="22"/>
          </p:nvPr>
        </p:nvSpPr>
        <p:spPr>
          <a:xfrm>
            <a:off x="5446160"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6" name="Text Placeholder 16">
            <a:extLst>
              <a:ext uri="{FF2B5EF4-FFF2-40B4-BE49-F238E27FC236}">
                <a16:creationId xmlns:a16="http://schemas.microsoft.com/office/drawing/2014/main" id="{03AD62E2-F8AC-95DF-94A1-2253B2444289}"/>
              </a:ext>
            </a:extLst>
          </p:cNvPr>
          <p:cNvSpPr>
            <a:spLocks noGrp="1"/>
          </p:cNvSpPr>
          <p:nvPr>
            <p:ph type="body" sz="quarter" idx="23"/>
          </p:nvPr>
        </p:nvSpPr>
        <p:spPr>
          <a:xfrm>
            <a:off x="7187185"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1737645235"/>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77" name="Group 76">
            <a:extLst>
              <a:ext uri="{FF2B5EF4-FFF2-40B4-BE49-F238E27FC236}">
                <a16:creationId xmlns:a16="http://schemas.microsoft.com/office/drawing/2014/main" id="{F30B9CF5-4514-D927-DB0B-5887F2E3B144}"/>
              </a:ext>
            </a:extLst>
          </p:cNvPr>
          <p:cNvGrpSpPr/>
          <p:nvPr userDrawn="1"/>
        </p:nvGrpSpPr>
        <p:grpSpPr>
          <a:xfrm>
            <a:off x="1819788" y="3189298"/>
            <a:ext cx="5504424" cy="588192"/>
            <a:chOff x="939787" y="3189298"/>
            <a:chExt cx="5504424" cy="588192"/>
          </a:xfrm>
        </p:grpSpPr>
        <p:grpSp>
          <p:nvGrpSpPr>
            <p:cNvPr id="5" name="Group 4">
              <a:extLst>
                <a:ext uri="{FF2B5EF4-FFF2-40B4-BE49-F238E27FC236}">
                  <a16:creationId xmlns:a16="http://schemas.microsoft.com/office/drawing/2014/main" id="{5F0F2556-A802-C57F-201F-C17C066DB117}"/>
                </a:ext>
              </a:extLst>
            </p:cNvPr>
            <p:cNvGrpSpPr/>
            <p:nvPr/>
          </p:nvGrpSpPr>
          <p:grpSpPr>
            <a:xfrm>
              <a:off x="939787" y="3189298"/>
              <a:ext cx="281352" cy="588192"/>
              <a:chOff x="1482928" y="1706140"/>
              <a:chExt cx="396240" cy="828375"/>
            </a:xfrm>
          </p:grpSpPr>
          <p:grpSp>
            <p:nvGrpSpPr>
              <p:cNvPr id="30" name="Group 29">
                <a:extLst>
                  <a:ext uri="{FF2B5EF4-FFF2-40B4-BE49-F238E27FC236}">
                    <a16:creationId xmlns:a16="http://schemas.microsoft.com/office/drawing/2014/main" id="{7979E7FD-9EB1-A8F9-4378-26A8132E0DE1}"/>
                  </a:ext>
                </a:extLst>
              </p:cNvPr>
              <p:cNvGrpSpPr/>
              <p:nvPr/>
            </p:nvGrpSpPr>
            <p:grpSpPr>
              <a:xfrm>
                <a:off x="1482928" y="1706140"/>
                <a:ext cx="396240" cy="661021"/>
                <a:chOff x="1424940" y="1729740"/>
                <a:chExt cx="396240" cy="661021"/>
              </a:xfrm>
            </p:grpSpPr>
            <p:sp>
              <p:nvSpPr>
                <p:cNvPr id="33" name="Rectangle 32">
                  <a:extLst>
                    <a:ext uri="{FF2B5EF4-FFF2-40B4-BE49-F238E27FC236}">
                      <a16:creationId xmlns:a16="http://schemas.microsoft.com/office/drawing/2014/main" id="{8B233F9C-19F9-13C1-F01C-457AF7A4FC98}"/>
                    </a:ext>
                  </a:extLst>
                </p:cNvPr>
                <p:cNvSpPr/>
                <p:nvPr/>
              </p:nvSpPr>
              <p:spPr>
                <a:xfrm rot="2700000">
                  <a:off x="1424940" y="1729740"/>
                  <a:ext cx="396240" cy="396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34" name="Rectangle 33">
                  <a:extLst>
                    <a:ext uri="{FF2B5EF4-FFF2-40B4-BE49-F238E27FC236}">
                      <a16:creationId xmlns:a16="http://schemas.microsoft.com/office/drawing/2014/main" id="{EBC5EFD3-625C-922B-8BD5-EB4A182B29EA}"/>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31" name="Straight Arrow Connector 30">
                <a:extLst>
                  <a:ext uri="{FF2B5EF4-FFF2-40B4-BE49-F238E27FC236}">
                    <a16:creationId xmlns:a16="http://schemas.microsoft.com/office/drawing/2014/main" id="{C1AD8CDA-6548-0138-E889-C94AC8104EB7}"/>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5E12DDEB-4298-CB07-7D7D-BDD901EA51E6}"/>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6" name="Group 5">
              <a:extLst>
                <a:ext uri="{FF2B5EF4-FFF2-40B4-BE49-F238E27FC236}">
                  <a16:creationId xmlns:a16="http://schemas.microsoft.com/office/drawing/2014/main" id="{CE368E22-8782-0DDE-8CC4-AAFA0BA3866F}"/>
                </a:ext>
              </a:extLst>
            </p:cNvPr>
            <p:cNvGrpSpPr/>
            <p:nvPr userDrawn="1"/>
          </p:nvGrpSpPr>
          <p:grpSpPr>
            <a:xfrm>
              <a:off x="2680811" y="3189298"/>
              <a:ext cx="281352" cy="588192"/>
              <a:chOff x="1482928" y="1706140"/>
              <a:chExt cx="396240" cy="828375"/>
            </a:xfrm>
          </p:grpSpPr>
          <p:grpSp>
            <p:nvGrpSpPr>
              <p:cNvPr id="25" name="Group 24">
                <a:extLst>
                  <a:ext uri="{FF2B5EF4-FFF2-40B4-BE49-F238E27FC236}">
                    <a16:creationId xmlns:a16="http://schemas.microsoft.com/office/drawing/2014/main" id="{C91FA236-CB59-A843-CDB1-6C680B106C16}"/>
                  </a:ext>
                </a:extLst>
              </p:cNvPr>
              <p:cNvGrpSpPr/>
              <p:nvPr/>
            </p:nvGrpSpPr>
            <p:grpSpPr>
              <a:xfrm>
                <a:off x="1482928" y="1706140"/>
                <a:ext cx="396240" cy="661021"/>
                <a:chOff x="1424940" y="1729740"/>
                <a:chExt cx="396240" cy="661021"/>
              </a:xfrm>
            </p:grpSpPr>
            <p:sp>
              <p:nvSpPr>
                <p:cNvPr id="28" name="Rectangle 27">
                  <a:extLst>
                    <a:ext uri="{FF2B5EF4-FFF2-40B4-BE49-F238E27FC236}">
                      <a16:creationId xmlns:a16="http://schemas.microsoft.com/office/drawing/2014/main" id="{0B99F252-7E40-9D86-F086-67BEDD2D0145}"/>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9" name="Rectangle 28">
                  <a:extLst>
                    <a:ext uri="{FF2B5EF4-FFF2-40B4-BE49-F238E27FC236}">
                      <a16:creationId xmlns:a16="http://schemas.microsoft.com/office/drawing/2014/main" id="{D213F34A-E0C4-651F-C044-6250FD28E840}"/>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26" name="Straight Arrow Connector 25">
                <a:extLst>
                  <a:ext uri="{FF2B5EF4-FFF2-40B4-BE49-F238E27FC236}">
                    <a16:creationId xmlns:a16="http://schemas.microsoft.com/office/drawing/2014/main" id="{6B668A1F-D382-879A-4EBC-500008111653}"/>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C9EC688C-7D37-5D1B-13C1-4752AAD9B5F0}"/>
                  </a:ext>
                </a:extLst>
              </p:cNvPr>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7" name="Group 6">
              <a:extLst>
                <a:ext uri="{FF2B5EF4-FFF2-40B4-BE49-F238E27FC236}">
                  <a16:creationId xmlns:a16="http://schemas.microsoft.com/office/drawing/2014/main" id="{F19879C5-4D44-8798-518F-FBCF94112111}"/>
                </a:ext>
              </a:extLst>
            </p:cNvPr>
            <p:cNvGrpSpPr/>
            <p:nvPr userDrawn="1"/>
          </p:nvGrpSpPr>
          <p:grpSpPr>
            <a:xfrm>
              <a:off x="4421835" y="3189298"/>
              <a:ext cx="281352" cy="588192"/>
              <a:chOff x="1482928" y="1706140"/>
              <a:chExt cx="396240" cy="828375"/>
            </a:xfrm>
          </p:grpSpPr>
          <p:grpSp>
            <p:nvGrpSpPr>
              <p:cNvPr id="20" name="Group 19">
                <a:extLst>
                  <a:ext uri="{FF2B5EF4-FFF2-40B4-BE49-F238E27FC236}">
                    <a16:creationId xmlns:a16="http://schemas.microsoft.com/office/drawing/2014/main" id="{DECDC02D-8358-BFA2-1A23-26F7A0711802}"/>
                  </a:ext>
                </a:extLst>
              </p:cNvPr>
              <p:cNvGrpSpPr/>
              <p:nvPr/>
            </p:nvGrpSpPr>
            <p:grpSpPr>
              <a:xfrm>
                <a:off x="1482928" y="1706140"/>
                <a:ext cx="396240" cy="661021"/>
                <a:chOff x="1424940" y="1729740"/>
                <a:chExt cx="396240" cy="661021"/>
              </a:xfrm>
            </p:grpSpPr>
            <p:sp>
              <p:nvSpPr>
                <p:cNvPr id="23" name="Rectangle 22">
                  <a:extLst>
                    <a:ext uri="{FF2B5EF4-FFF2-40B4-BE49-F238E27FC236}">
                      <a16:creationId xmlns:a16="http://schemas.microsoft.com/office/drawing/2014/main" id="{118EFB08-D2E3-D27C-2740-C453B5F8EFA5}"/>
                    </a:ext>
                  </a:extLst>
                </p:cNvPr>
                <p:cNvSpPr/>
                <p:nvPr/>
              </p:nvSpPr>
              <p:spPr>
                <a:xfrm rot="2700000">
                  <a:off x="1424940" y="1729740"/>
                  <a:ext cx="396240" cy="396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4" name="Rectangle 23">
                  <a:extLst>
                    <a:ext uri="{FF2B5EF4-FFF2-40B4-BE49-F238E27FC236}">
                      <a16:creationId xmlns:a16="http://schemas.microsoft.com/office/drawing/2014/main" id="{B2CF6395-D45A-3876-3D4D-071BE731B7DC}"/>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21" name="Straight Arrow Connector 20">
                <a:extLst>
                  <a:ext uri="{FF2B5EF4-FFF2-40B4-BE49-F238E27FC236}">
                    <a16:creationId xmlns:a16="http://schemas.microsoft.com/office/drawing/2014/main" id="{FC2F888C-FA20-A6FE-531D-36518F9C2413}"/>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614DE634-8ED8-B4E0-1B94-B9ACAAA44F9E}"/>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8" name="Group 7">
              <a:extLst>
                <a:ext uri="{FF2B5EF4-FFF2-40B4-BE49-F238E27FC236}">
                  <a16:creationId xmlns:a16="http://schemas.microsoft.com/office/drawing/2014/main" id="{8FE5E67B-38D8-B172-4E02-89E3C6C0D568}"/>
                </a:ext>
              </a:extLst>
            </p:cNvPr>
            <p:cNvGrpSpPr/>
            <p:nvPr userDrawn="1"/>
          </p:nvGrpSpPr>
          <p:grpSpPr>
            <a:xfrm>
              <a:off x="6162859" y="3189298"/>
              <a:ext cx="281352" cy="588192"/>
              <a:chOff x="1482928" y="1706140"/>
              <a:chExt cx="396240" cy="828375"/>
            </a:xfrm>
          </p:grpSpPr>
          <p:grpSp>
            <p:nvGrpSpPr>
              <p:cNvPr id="15" name="Group 14">
                <a:extLst>
                  <a:ext uri="{FF2B5EF4-FFF2-40B4-BE49-F238E27FC236}">
                    <a16:creationId xmlns:a16="http://schemas.microsoft.com/office/drawing/2014/main" id="{F188007F-0BCC-0296-8069-9B7C676DE107}"/>
                  </a:ext>
                </a:extLst>
              </p:cNvPr>
              <p:cNvGrpSpPr/>
              <p:nvPr/>
            </p:nvGrpSpPr>
            <p:grpSpPr>
              <a:xfrm>
                <a:off x="1482928" y="1706140"/>
                <a:ext cx="396240" cy="661021"/>
                <a:chOff x="1424940" y="1729740"/>
                <a:chExt cx="396240" cy="661021"/>
              </a:xfrm>
            </p:grpSpPr>
            <p:sp>
              <p:nvSpPr>
                <p:cNvPr id="18" name="Rectangle 17">
                  <a:extLst>
                    <a:ext uri="{FF2B5EF4-FFF2-40B4-BE49-F238E27FC236}">
                      <a16:creationId xmlns:a16="http://schemas.microsoft.com/office/drawing/2014/main" id="{436CE6D4-9195-00D5-BDC9-1DFE1B59E3C4}"/>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9" name="Rectangle 18">
                  <a:extLst>
                    <a:ext uri="{FF2B5EF4-FFF2-40B4-BE49-F238E27FC236}">
                      <a16:creationId xmlns:a16="http://schemas.microsoft.com/office/drawing/2014/main" id="{D6B65EF2-11C4-11A2-563E-5A10C3B4C372}"/>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16" name="Straight Arrow Connector 15">
                <a:extLst>
                  <a:ext uri="{FF2B5EF4-FFF2-40B4-BE49-F238E27FC236}">
                    <a16:creationId xmlns:a16="http://schemas.microsoft.com/office/drawing/2014/main" id="{E19C82D0-1431-76D6-76A8-F5FC6F6DD1F2}"/>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6F9E58E3-614A-49F6-2591-3B776CD6A778}"/>
                  </a:ext>
                </a:extLst>
              </p:cNvPr>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sp>
        <p:nvSpPr>
          <p:cNvPr id="35" name="Text Placeholder 16">
            <a:extLst>
              <a:ext uri="{FF2B5EF4-FFF2-40B4-BE49-F238E27FC236}">
                <a16:creationId xmlns:a16="http://schemas.microsoft.com/office/drawing/2014/main" id="{ADCDBB03-2608-A20B-3871-0BDCD7EEF8AD}"/>
              </a:ext>
            </a:extLst>
          </p:cNvPr>
          <p:cNvSpPr>
            <a:spLocks noGrp="1"/>
          </p:cNvSpPr>
          <p:nvPr>
            <p:ph type="body" sz="quarter" idx="14"/>
          </p:nvPr>
        </p:nvSpPr>
        <p:spPr>
          <a:xfrm>
            <a:off x="1102027"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6" name="Text Placeholder 16">
            <a:extLst>
              <a:ext uri="{FF2B5EF4-FFF2-40B4-BE49-F238E27FC236}">
                <a16:creationId xmlns:a16="http://schemas.microsoft.com/office/drawing/2014/main" id="{C41746E0-9C35-98E3-A839-7DFC320F707C}"/>
              </a:ext>
            </a:extLst>
          </p:cNvPr>
          <p:cNvSpPr>
            <a:spLocks noGrp="1"/>
          </p:cNvSpPr>
          <p:nvPr>
            <p:ph type="body" sz="quarter" idx="15"/>
          </p:nvPr>
        </p:nvSpPr>
        <p:spPr>
          <a:xfrm>
            <a:off x="2843051"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7" name="Text Placeholder 16">
            <a:extLst>
              <a:ext uri="{FF2B5EF4-FFF2-40B4-BE49-F238E27FC236}">
                <a16:creationId xmlns:a16="http://schemas.microsoft.com/office/drawing/2014/main" id="{E18CFFA1-DCE0-8D9C-84EF-9855B0FDF8CD}"/>
              </a:ext>
            </a:extLst>
          </p:cNvPr>
          <p:cNvSpPr>
            <a:spLocks noGrp="1"/>
          </p:cNvSpPr>
          <p:nvPr>
            <p:ph type="body" sz="quarter" idx="16"/>
          </p:nvPr>
        </p:nvSpPr>
        <p:spPr>
          <a:xfrm>
            <a:off x="4584075"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8" name="Text Placeholder 16">
            <a:extLst>
              <a:ext uri="{FF2B5EF4-FFF2-40B4-BE49-F238E27FC236}">
                <a16:creationId xmlns:a16="http://schemas.microsoft.com/office/drawing/2014/main" id="{FC38D4ED-0985-7D82-A180-FB26250F5100}"/>
              </a:ext>
            </a:extLst>
          </p:cNvPr>
          <p:cNvSpPr>
            <a:spLocks noGrp="1"/>
          </p:cNvSpPr>
          <p:nvPr>
            <p:ph type="body" sz="quarter" idx="17"/>
          </p:nvPr>
        </p:nvSpPr>
        <p:spPr>
          <a:xfrm>
            <a:off x="6325099"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grpSp>
        <p:nvGrpSpPr>
          <p:cNvPr id="40" name="Group 39">
            <a:extLst>
              <a:ext uri="{FF2B5EF4-FFF2-40B4-BE49-F238E27FC236}">
                <a16:creationId xmlns:a16="http://schemas.microsoft.com/office/drawing/2014/main" id="{BAE97349-D2A3-8FDA-11B8-357E84F41A45}"/>
              </a:ext>
            </a:extLst>
          </p:cNvPr>
          <p:cNvGrpSpPr/>
          <p:nvPr userDrawn="1"/>
        </p:nvGrpSpPr>
        <p:grpSpPr>
          <a:xfrm>
            <a:off x="939787" y="1482414"/>
            <a:ext cx="7245449" cy="588192"/>
            <a:chOff x="939787" y="2277651"/>
            <a:chExt cx="7245449" cy="588192"/>
          </a:xfrm>
        </p:grpSpPr>
        <p:grpSp>
          <p:nvGrpSpPr>
            <p:cNvPr id="41" name="Group 40">
              <a:extLst>
                <a:ext uri="{FF2B5EF4-FFF2-40B4-BE49-F238E27FC236}">
                  <a16:creationId xmlns:a16="http://schemas.microsoft.com/office/drawing/2014/main" id="{2D3D0A12-B5B9-93D4-BAB0-90E267E15FF2}"/>
                </a:ext>
              </a:extLst>
            </p:cNvPr>
            <p:cNvGrpSpPr/>
            <p:nvPr/>
          </p:nvGrpSpPr>
          <p:grpSpPr>
            <a:xfrm>
              <a:off x="939787" y="2277651"/>
              <a:ext cx="281352" cy="588192"/>
              <a:chOff x="1482928" y="1706140"/>
              <a:chExt cx="396240" cy="828375"/>
            </a:xfrm>
          </p:grpSpPr>
          <p:grpSp>
            <p:nvGrpSpPr>
              <p:cNvPr id="67" name="Group 66">
                <a:extLst>
                  <a:ext uri="{FF2B5EF4-FFF2-40B4-BE49-F238E27FC236}">
                    <a16:creationId xmlns:a16="http://schemas.microsoft.com/office/drawing/2014/main" id="{41CE0FD5-A9B4-F2BE-F68C-C5B5B29E0975}"/>
                  </a:ext>
                </a:extLst>
              </p:cNvPr>
              <p:cNvGrpSpPr/>
              <p:nvPr/>
            </p:nvGrpSpPr>
            <p:grpSpPr>
              <a:xfrm>
                <a:off x="1482928" y="1706140"/>
                <a:ext cx="396240" cy="661021"/>
                <a:chOff x="1424940" y="1729740"/>
                <a:chExt cx="396240" cy="661021"/>
              </a:xfrm>
            </p:grpSpPr>
            <p:sp>
              <p:nvSpPr>
                <p:cNvPr id="70" name="Rectangle 69">
                  <a:extLst>
                    <a:ext uri="{FF2B5EF4-FFF2-40B4-BE49-F238E27FC236}">
                      <a16:creationId xmlns:a16="http://schemas.microsoft.com/office/drawing/2014/main" id="{E9A235E7-C6CE-63CB-69F5-787A81101D1B}"/>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71" name="Rectangle 70">
                  <a:extLst>
                    <a:ext uri="{FF2B5EF4-FFF2-40B4-BE49-F238E27FC236}">
                      <a16:creationId xmlns:a16="http://schemas.microsoft.com/office/drawing/2014/main" id="{3878D81A-F937-3DD0-C2F5-9607CFD6403B}"/>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68" name="Straight Arrow Connector 67">
                <a:extLst>
                  <a:ext uri="{FF2B5EF4-FFF2-40B4-BE49-F238E27FC236}">
                    <a16:creationId xmlns:a16="http://schemas.microsoft.com/office/drawing/2014/main" id="{D7199F51-C8AD-4831-7517-C68AA5AAA2F8}"/>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9" name="Rectangle 68">
                <a:extLst>
                  <a:ext uri="{FF2B5EF4-FFF2-40B4-BE49-F238E27FC236}">
                    <a16:creationId xmlns:a16="http://schemas.microsoft.com/office/drawing/2014/main" id="{EBA43C2C-BA95-261D-4772-BE775F047712}"/>
                  </a:ext>
                </a:extLst>
              </p:cNvPr>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2" name="Group 41">
              <a:extLst>
                <a:ext uri="{FF2B5EF4-FFF2-40B4-BE49-F238E27FC236}">
                  <a16:creationId xmlns:a16="http://schemas.microsoft.com/office/drawing/2014/main" id="{79C860BD-2702-D1ED-AB94-3D612E11E5A3}"/>
                </a:ext>
              </a:extLst>
            </p:cNvPr>
            <p:cNvGrpSpPr/>
            <p:nvPr userDrawn="1"/>
          </p:nvGrpSpPr>
          <p:grpSpPr>
            <a:xfrm>
              <a:off x="2680811" y="2277651"/>
              <a:ext cx="281352" cy="588192"/>
              <a:chOff x="1482928" y="1706140"/>
              <a:chExt cx="396240" cy="828375"/>
            </a:xfrm>
          </p:grpSpPr>
          <p:grpSp>
            <p:nvGrpSpPr>
              <p:cNvPr id="62" name="Group 61">
                <a:extLst>
                  <a:ext uri="{FF2B5EF4-FFF2-40B4-BE49-F238E27FC236}">
                    <a16:creationId xmlns:a16="http://schemas.microsoft.com/office/drawing/2014/main" id="{50EE4DBA-2C97-B514-D9EE-FD037CB5CC45}"/>
                  </a:ext>
                </a:extLst>
              </p:cNvPr>
              <p:cNvGrpSpPr/>
              <p:nvPr/>
            </p:nvGrpSpPr>
            <p:grpSpPr>
              <a:xfrm>
                <a:off x="1482928" y="1706140"/>
                <a:ext cx="396240" cy="661021"/>
                <a:chOff x="1424940" y="1729740"/>
                <a:chExt cx="396240" cy="661021"/>
              </a:xfrm>
            </p:grpSpPr>
            <p:sp>
              <p:nvSpPr>
                <p:cNvPr id="65" name="Rectangle 64">
                  <a:extLst>
                    <a:ext uri="{FF2B5EF4-FFF2-40B4-BE49-F238E27FC236}">
                      <a16:creationId xmlns:a16="http://schemas.microsoft.com/office/drawing/2014/main" id="{5E0D16D5-21A6-9721-4DF7-69D58F81EC0C}"/>
                    </a:ext>
                  </a:extLst>
                </p:cNvPr>
                <p:cNvSpPr/>
                <p:nvPr/>
              </p:nvSpPr>
              <p:spPr>
                <a:xfrm rot="2700000">
                  <a:off x="1424940" y="1729740"/>
                  <a:ext cx="396240" cy="396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66" name="Rectangle 65">
                  <a:extLst>
                    <a:ext uri="{FF2B5EF4-FFF2-40B4-BE49-F238E27FC236}">
                      <a16:creationId xmlns:a16="http://schemas.microsoft.com/office/drawing/2014/main" id="{61E15D8D-BDEA-4710-28EB-0330898FF390}"/>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63" name="Straight Arrow Connector 62">
                <a:extLst>
                  <a:ext uri="{FF2B5EF4-FFF2-40B4-BE49-F238E27FC236}">
                    <a16:creationId xmlns:a16="http://schemas.microsoft.com/office/drawing/2014/main" id="{58B28318-24CB-F9AD-265A-287067A2E0FC}"/>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4" name="Rectangle 63">
                <a:extLst>
                  <a:ext uri="{FF2B5EF4-FFF2-40B4-BE49-F238E27FC236}">
                    <a16:creationId xmlns:a16="http://schemas.microsoft.com/office/drawing/2014/main" id="{01BF2B11-C22C-542B-7CEA-B0576803992A}"/>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3" name="Group 42">
              <a:extLst>
                <a:ext uri="{FF2B5EF4-FFF2-40B4-BE49-F238E27FC236}">
                  <a16:creationId xmlns:a16="http://schemas.microsoft.com/office/drawing/2014/main" id="{13DE66AB-1CB3-5670-6AB2-EE31766A7769}"/>
                </a:ext>
              </a:extLst>
            </p:cNvPr>
            <p:cNvGrpSpPr/>
            <p:nvPr userDrawn="1"/>
          </p:nvGrpSpPr>
          <p:grpSpPr>
            <a:xfrm>
              <a:off x="4421835" y="2277651"/>
              <a:ext cx="281352" cy="588192"/>
              <a:chOff x="1482928" y="1706140"/>
              <a:chExt cx="396240" cy="828375"/>
            </a:xfrm>
          </p:grpSpPr>
          <p:grpSp>
            <p:nvGrpSpPr>
              <p:cNvPr id="57" name="Group 56">
                <a:extLst>
                  <a:ext uri="{FF2B5EF4-FFF2-40B4-BE49-F238E27FC236}">
                    <a16:creationId xmlns:a16="http://schemas.microsoft.com/office/drawing/2014/main" id="{0157E308-65BC-4595-1721-571BEF62DD6B}"/>
                  </a:ext>
                </a:extLst>
              </p:cNvPr>
              <p:cNvGrpSpPr/>
              <p:nvPr/>
            </p:nvGrpSpPr>
            <p:grpSpPr>
              <a:xfrm>
                <a:off x="1482928" y="1706140"/>
                <a:ext cx="396240" cy="661021"/>
                <a:chOff x="1424940" y="1729740"/>
                <a:chExt cx="396240" cy="661021"/>
              </a:xfrm>
            </p:grpSpPr>
            <p:sp>
              <p:nvSpPr>
                <p:cNvPr id="60" name="Rectangle 59">
                  <a:extLst>
                    <a:ext uri="{FF2B5EF4-FFF2-40B4-BE49-F238E27FC236}">
                      <a16:creationId xmlns:a16="http://schemas.microsoft.com/office/drawing/2014/main" id="{F1A7CC21-000E-2655-6D2E-2B418688C6B9}"/>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61" name="Rectangle 60">
                  <a:extLst>
                    <a:ext uri="{FF2B5EF4-FFF2-40B4-BE49-F238E27FC236}">
                      <a16:creationId xmlns:a16="http://schemas.microsoft.com/office/drawing/2014/main" id="{246A6545-D64A-7B74-8063-14C42A792696}"/>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58" name="Straight Arrow Connector 57">
                <a:extLst>
                  <a:ext uri="{FF2B5EF4-FFF2-40B4-BE49-F238E27FC236}">
                    <a16:creationId xmlns:a16="http://schemas.microsoft.com/office/drawing/2014/main" id="{1326680F-1D8E-6A3D-3422-15359E95EC9F}"/>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9" name="Rectangle 58">
                <a:extLst>
                  <a:ext uri="{FF2B5EF4-FFF2-40B4-BE49-F238E27FC236}">
                    <a16:creationId xmlns:a16="http://schemas.microsoft.com/office/drawing/2014/main" id="{732B5DA6-EC3C-6768-9C77-976CA4A3CD6B}"/>
                  </a:ext>
                </a:extLst>
              </p:cNvPr>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4" name="Group 43">
              <a:extLst>
                <a:ext uri="{FF2B5EF4-FFF2-40B4-BE49-F238E27FC236}">
                  <a16:creationId xmlns:a16="http://schemas.microsoft.com/office/drawing/2014/main" id="{2AB0583B-56F3-BFE6-398C-E4889C54E74B}"/>
                </a:ext>
              </a:extLst>
            </p:cNvPr>
            <p:cNvGrpSpPr/>
            <p:nvPr userDrawn="1"/>
          </p:nvGrpSpPr>
          <p:grpSpPr>
            <a:xfrm>
              <a:off x="6162859" y="2277651"/>
              <a:ext cx="281352" cy="588192"/>
              <a:chOff x="1482928" y="1706140"/>
              <a:chExt cx="396240" cy="828375"/>
            </a:xfrm>
          </p:grpSpPr>
          <p:grpSp>
            <p:nvGrpSpPr>
              <p:cNvPr id="51" name="Group 50">
                <a:extLst>
                  <a:ext uri="{FF2B5EF4-FFF2-40B4-BE49-F238E27FC236}">
                    <a16:creationId xmlns:a16="http://schemas.microsoft.com/office/drawing/2014/main" id="{C9D8DD33-7168-8308-A4B4-40CB4AE2E7B7}"/>
                  </a:ext>
                </a:extLst>
              </p:cNvPr>
              <p:cNvGrpSpPr/>
              <p:nvPr/>
            </p:nvGrpSpPr>
            <p:grpSpPr>
              <a:xfrm>
                <a:off x="1482928" y="1706140"/>
                <a:ext cx="396240" cy="661021"/>
                <a:chOff x="1424940" y="1729740"/>
                <a:chExt cx="396240" cy="661021"/>
              </a:xfrm>
            </p:grpSpPr>
            <p:sp>
              <p:nvSpPr>
                <p:cNvPr id="54" name="Rectangle 53">
                  <a:extLst>
                    <a:ext uri="{FF2B5EF4-FFF2-40B4-BE49-F238E27FC236}">
                      <a16:creationId xmlns:a16="http://schemas.microsoft.com/office/drawing/2014/main" id="{2C743AE0-980E-A01A-11E5-2DA33F85AEBD}"/>
                    </a:ext>
                  </a:extLst>
                </p:cNvPr>
                <p:cNvSpPr/>
                <p:nvPr/>
              </p:nvSpPr>
              <p:spPr>
                <a:xfrm rot="2700000">
                  <a:off x="1424940" y="1729740"/>
                  <a:ext cx="396240" cy="396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56" name="Rectangle 55">
                  <a:extLst>
                    <a:ext uri="{FF2B5EF4-FFF2-40B4-BE49-F238E27FC236}">
                      <a16:creationId xmlns:a16="http://schemas.microsoft.com/office/drawing/2014/main" id="{2BB7B400-BFBA-6663-8D04-5BDD2BDAD25E}"/>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52" name="Straight Arrow Connector 51">
                <a:extLst>
                  <a:ext uri="{FF2B5EF4-FFF2-40B4-BE49-F238E27FC236}">
                    <a16:creationId xmlns:a16="http://schemas.microsoft.com/office/drawing/2014/main" id="{84799E62-B3EE-8039-70CB-0027F5B2772D}"/>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46E8796F-F595-19C9-43E1-A7ED9FA99620}"/>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5" name="Group 44">
              <a:extLst>
                <a:ext uri="{FF2B5EF4-FFF2-40B4-BE49-F238E27FC236}">
                  <a16:creationId xmlns:a16="http://schemas.microsoft.com/office/drawing/2014/main" id="{2BAE53A2-5AF6-7BC6-CEAC-C7DEE8A2D67A}"/>
                </a:ext>
              </a:extLst>
            </p:cNvPr>
            <p:cNvGrpSpPr/>
            <p:nvPr userDrawn="1"/>
          </p:nvGrpSpPr>
          <p:grpSpPr>
            <a:xfrm>
              <a:off x="7903884" y="2277651"/>
              <a:ext cx="281352" cy="588192"/>
              <a:chOff x="1482928" y="1706140"/>
              <a:chExt cx="396240" cy="828375"/>
            </a:xfrm>
          </p:grpSpPr>
          <p:grpSp>
            <p:nvGrpSpPr>
              <p:cNvPr id="46" name="Group 45">
                <a:extLst>
                  <a:ext uri="{FF2B5EF4-FFF2-40B4-BE49-F238E27FC236}">
                    <a16:creationId xmlns:a16="http://schemas.microsoft.com/office/drawing/2014/main" id="{FA5EC6C5-3A5F-6CAA-1CBB-795691AFE854}"/>
                  </a:ext>
                </a:extLst>
              </p:cNvPr>
              <p:cNvGrpSpPr/>
              <p:nvPr/>
            </p:nvGrpSpPr>
            <p:grpSpPr>
              <a:xfrm>
                <a:off x="1482928" y="1706140"/>
                <a:ext cx="396240" cy="661021"/>
                <a:chOff x="1424940" y="1729740"/>
                <a:chExt cx="396240" cy="661021"/>
              </a:xfrm>
            </p:grpSpPr>
            <p:sp>
              <p:nvSpPr>
                <p:cNvPr id="49" name="Rectangle 48">
                  <a:extLst>
                    <a:ext uri="{FF2B5EF4-FFF2-40B4-BE49-F238E27FC236}">
                      <a16:creationId xmlns:a16="http://schemas.microsoft.com/office/drawing/2014/main" id="{AEBF63D0-AC7B-8EAB-7F57-073FC283D08F}"/>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50" name="Rectangle 49">
                  <a:extLst>
                    <a:ext uri="{FF2B5EF4-FFF2-40B4-BE49-F238E27FC236}">
                      <a16:creationId xmlns:a16="http://schemas.microsoft.com/office/drawing/2014/main" id="{8A5AB9E8-BE4E-9E1A-A855-CDFE1D824A9B}"/>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47" name="Straight Arrow Connector 46">
                <a:extLst>
                  <a:ext uri="{FF2B5EF4-FFF2-40B4-BE49-F238E27FC236}">
                    <a16:creationId xmlns:a16="http://schemas.microsoft.com/office/drawing/2014/main" id="{1E54A967-A9EB-7FB8-2944-D089DF7FE8B5}"/>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00CFB8C2-DC96-E61E-F8E6-1A7DD6DC1763}"/>
                  </a:ext>
                </a:extLst>
              </p:cNvPr>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sp>
        <p:nvSpPr>
          <p:cNvPr id="72" name="Text Placeholder 16">
            <a:extLst>
              <a:ext uri="{FF2B5EF4-FFF2-40B4-BE49-F238E27FC236}">
                <a16:creationId xmlns:a16="http://schemas.microsoft.com/office/drawing/2014/main" id="{214C4D3C-A4BB-7EC2-2BEF-CC830177B024}"/>
              </a:ext>
            </a:extLst>
          </p:cNvPr>
          <p:cNvSpPr>
            <a:spLocks noGrp="1"/>
          </p:cNvSpPr>
          <p:nvPr>
            <p:ph type="body" sz="quarter" idx="19"/>
          </p:nvPr>
        </p:nvSpPr>
        <p:spPr>
          <a:xfrm>
            <a:off x="223088"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3" name="Text Placeholder 16">
            <a:extLst>
              <a:ext uri="{FF2B5EF4-FFF2-40B4-BE49-F238E27FC236}">
                <a16:creationId xmlns:a16="http://schemas.microsoft.com/office/drawing/2014/main" id="{3403A725-9B48-6DC5-54CF-924BA4EDECD0}"/>
              </a:ext>
            </a:extLst>
          </p:cNvPr>
          <p:cNvSpPr>
            <a:spLocks noGrp="1"/>
          </p:cNvSpPr>
          <p:nvPr>
            <p:ph type="body" sz="quarter" idx="20"/>
          </p:nvPr>
        </p:nvSpPr>
        <p:spPr>
          <a:xfrm>
            <a:off x="1964112"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4" name="Text Placeholder 16">
            <a:extLst>
              <a:ext uri="{FF2B5EF4-FFF2-40B4-BE49-F238E27FC236}">
                <a16:creationId xmlns:a16="http://schemas.microsoft.com/office/drawing/2014/main" id="{4FD4561A-02E5-65FB-571B-D5628C2C39B9}"/>
              </a:ext>
            </a:extLst>
          </p:cNvPr>
          <p:cNvSpPr>
            <a:spLocks noGrp="1"/>
          </p:cNvSpPr>
          <p:nvPr>
            <p:ph type="body" sz="quarter" idx="21"/>
          </p:nvPr>
        </p:nvSpPr>
        <p:spPr>
          <a:xfrm>
            <a:off x="3705136"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5" name="Text Placeholder 16">
            <a:extLst>
              <a:ext uri="{FF2B5EF4-FFF2-40B4-BE49-F238E27FC236}">
                <a16:creationId xmlns:a16="http://schemas.microsoft.com/office/drawing/2014/main" id="{F26DD8E6-E12D-7740-48D7-26A0094FAE9F}"/>
              </a:ext>
            </a:extLst>
          </p:cNvPr>
          <p:cNvSpPr>
            <a:spLocks noGrp="1"/>
          </p:cNvSpPr>
          <p:nvPr>
            <p:ph type="body" sz="quarter" idx="22"/>
          </p:nvPr>
        </p:nvSpPr>
        <p:spPr>
          <a:xfrm>
            <a:off x="5446160"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6" name="Text Placeholder 16">
            <a:extLst>
              <a:ext uri="{FF2B5EF4-FFF2-40B4-BE49-F238E27FC236}">
                <a16:creationId xmlns:a16="http://schemas.microsoft.com/office/drawing/2014/main" id="{03AD62E2-F8AC-95DF-94A1-2253B2444289}"/>
              </a:ext>
            </a:extLst>
          </p:cNvPr>
          <p:cNvSpPr>
            <a:spLocks noGrp="1"/>
          </p:cNvSpPr>
          <p:nvPr>
            <p:ph type="body" sz="quarter" idx="23"/>
          </p:nvPr>
        </p:nvSpPr>
        <p:spPr>
          <a:xfrm>
            <a:off x="7187185"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2851062811"/>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4" name="Group 3">
            <a:extLst>
              <a:ext uri="{FF2B5EF4-FFF2-40B4-BE49-F238E27FC236}">
                <a16:creationId xmlns:a16="http://schemas.microsoft.com/office/drawing/2014/main" id="{C44A27DE-546F-BA5D-B743-94F0196F9727}"/>
              </a:ext>
            </a:extLst>
          </p:cNvPr>
          <p:cNvGrpSpPr/>
          <p:nvPr userDrawn="1"/>
        </p:nvGrpSpPr>
        <p:grpSpPr>
          <a:xfrm>
            <a:off x="939787" y="3189298"/>
            <a:ext cx="7245449" cy="588192"/>
            <a:chOff x="939787" y="2277651"/>
            <a:chExt cx="7245449" cy="588192"/>
          </a:xfrm>
        </p:grpSpPr>
        <p:grpSp>
          <p:nvGrpSpPr>
            <p:cNvPr id="5" name="Group 4">
              <a:extLst>
                <a:ext uri="{FF2B5EF4-FFF2-40B4-BE49-F238E27FC236}">
                  <a16:creationId xmlns:a16="http://schemas.microsoft.com/office/drawing/2014/main" id="{5F0F2556-A802-C57F-201F-C17C066DB117}"/>
                </a:ext>
              </a:extLst>
            </p:cNvPr>
            <p:cNvGrpSpPr/>
            <p:nvPr/>
          </p:nvGrpSpPr>
          <p:grpSpPr>
            <a:xfrm>
              <a:off x="939787" y="2277651"/>
              <a:ext cx="281352" cy="588192"/>
              <a:chOff x="1482928" y="1706140"/>
              <a:chExt cx="396240" cy="828375"/>
            </a:xfrm>
          </p:grpSpPr>
          <p:grpSp>
            <p:nvGrpSpPr>
              <p:cNvPr id="30" name="Group 29">
                <a:extLst>
                  <a:ext uri="{FF2B5EF4-FFF2-40B4-BE49-F238E27FC236}">
                    <a16:creationId xmlns:a16="http://schemas.microsoft.com/office/drawing/2014/main" id="{7979E7FD-9EB1-A8F9-4378-26A8132E0DE1}"/>
                  </a:ext>
                </a:extLst>
              </p:cNvPr>
              <p:cNvGrpSpPr/>
              <p:nvPr/>
            </p:nvGrpSpPr>
            <p:grpSpPr>
              <a:xfrm>
                <a:off x="1482928" y="1706140"/>
                <a:ext cx="396240" cy="661021"/>
                <a:chOff x="1424940" y="1729740"/>
                <a:chExt cx="396240" cy="661021"/>
              </a:xfrm>
            </p:grpSpPr>
            <p:sp>
              <p:nvSpPr>
                <p:cNvPr id="33" name="Rectangle 32">
                  <a:extLst>
                    <a:ext uri="{FF2B5EF4-FFF2-40B4-BE49-F238E27FC236}">
                      <a16:creationId xmlns:a16="http://schemas.microsoft.com/office/drawing/2014/main" id="{8B233F9C-19F9-13C1-F01C-457AF7A4FC98}"/>
                    </a:ext>
                  </a:extLst>
                </p:cNvPr>
                <p:cNvSpPr/>
                <p:nvPr/>
              </p:nvSpPr>
              <p:spPr>
                <a:xfrm rot="2700000">
                  <a:off x="1424940" y="1729740"/>
                  <a:ext cx="396240" cy="396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34" name="Rectangle 33">
                  <a:extLst>
                    <a:ext uri="{FF2B5EF4-FFF2-40B4-BE49-F238E27FC236}">
                      <a16:creationId xmlns:a16="http://schemas.microsoft.com/office/drawing/2014/main" id="{EBC5EFD3-625C-922B-8BD5-EB4A182B29EA}"/>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31" name="Straight Arrow Connector 30">
                <a:extLst>
                  <a:ext uri="{FF2B5EF4-FFF2-40B4-BE49-F238E27FC236}">
                    <a16:creationId xmlns:a16="http://schemas.microsoft.com/office/drawing/2014/main" id="{C1AD8CDA-6548-0138-E889-C94AC8104EB7}"/>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5E12DDEB-4298-CB07-7D7D-BDD901EA51E6}"/>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6" name="Group 5">
              <a:extLst>
                <a:ext uri="{FF2B5EF4-FFF2-40B4-BE49-F238E27FC236}">
                  <a16:creationId xmlns:a16="http://schemas.microsoft.com/office/drawing/2014/main" id="{CE368E22-8782-0DDE-8CC4-AAFA0BA3866F}"/>
                </a:ext>
              </a:extLst>
            </p:cNvPr>
            <p:cNvGrpSpPr/>
            <p:nvPr userDrawn="1"/>
          </p:nvGrpSpPr>
          <p:grpSpPr>
            <a:xfrm>
              <a:off x="2680811" y="2277651"/>
              <a:ext cx="281352" cy="588192"/>
              <a:chOff x="1482928" y="1706140"/>
              <a:chExt cx="396240" cy="828375"/>
            </a:xfrm>
          </p:grpSpPr>
          <p:grpSp>
            <p:nvGrpSpPr>
              <p:cNvPr id="25" name="Group 24">
                <a:extLst>
                  <a:ext uri="{FF2B5EF4-FFF2-40B4-BE49-F238E27FC236}">
                    <a16:creationId xmlns:a16="http://schemas.microsoft.com/office/drawing/2014/main" id="{C91FA236-CB59-A843-CDB1-6C680B106C16}"/>
                  </a:ext>
                </a:extLst>
              </p:cNvPr>
              <p:cNvGrpSpPr/>
              <p:nvPr/>
            </p:nvGrpSpPr>
            <p:grpSpPr>
              <a:xfrm>
                <a:off x="1482928" y="1706140"/>
                <a:ext cx="396240" cy="661021"/>
                <a:chOff x="1424940" y="1729740"/>
                <a:chExt cx="396240" cy="661021"/>
              </a:xfrm>
            </p:grpSpPr>
            <p:sp>
              <p:nvSpPr>
                <p:cNvPr id="28" name="Rectangle 27">
                  <a:extLst>
                    <a:ext uri="{FF2B5EF4-FFF2-40B4-BE49-F238E27FC236}">
                      <a16:creationId xmlns:a16="http://schemas.microsoft.com/office/drawing/2014/main" id="{0B99F252-7E40-9D86-F086-67BEDD2D0145}"/>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9" name="Rectangle 28">
                  <a:extLst>
                    <a:ext uri="{FF2B5EF4-FFF2-40B4-BE49-F238E27FC236}">
                      <a16:creationId xmlns:a16="http://schemas.microsoft.com/office/drawing/2014/main" id="{D213F34A-E0C4-651F-C044-6250FD28E840}"/>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26" name="Straight Arrow Connector 25">
                <a:extLst>
                  <a:ext uri="{FF2B5EF4-FFF2-40B4-BE49-F238E27FC236}">
                    <a16:creationId xmlns:a16="http://schemas.microsoft.com/office/drawing/2014/main" id="{6B668A1F-D382-879A-4EBC-500008111653}"/>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C9EC688C-7D37-5D1B-13C1-4752AAD9B5F0}"/>
                  </a:ext>
                </a:extLst>
              </p:cNvPr>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7" name="Group 6">
              <a:extLst>
                <a:ext uri="{FF2B5EF4-FFF2-40B4-BE49-F238E27FC236}">
                  <a16:creationId xmlns:a16="http://schemas.microsoft.com/office/drawing/2014/main" id="{F19879C5-4D44-8798-518F-FBCF94112111}"/>
                </a:ext>
              </a:extLst>
            </p:cNvPr>
            <p:cNvGrpSpPr/>
            <p:nvPr userDrawn="1"/>
          </p:nvGrpSpPr>
          <p:grpSpPr>
            <a:xfrm>
              <a:off x="4421835" y="2277651"/>
              <a:ext cx="281352" cy="588192"/>
              <a:chOff x="1482928" y="1706140"/>
              <a:chExt cx="396240" cy="828375"/>
            </a:xfrm>
          </p:grpSpPr>
          <p:grpSp>
            <p:nvGrpSpPr>
              <p:cNvPr id="20" name="Group 19">
                <a:extLst>
                  <a:ext uri="{FF2B5EF4-FFF2-40B4-BE49-F238E27FC236}">
                    <a16:creationId xmlns:a16="http://schemas.microsoft.com/office/drawing/2014/main" id="{DECDC02D-8358-BFA2-1A23-26F7A0711802}"/>
                  </a:ext>
                </a:extLst>
              </p:cNvPr>
              <p:cNvGrpSpPr/>
              <p:nvPr/>
            </p:nvGrpSpPr>
            <p:grpSpPr>
              <a:xfrm>
                <a:off x="1482928" y="1706140"/>
                <a:ext cx="396240" cy="661021"/>
                <a:chOff x="1424940" y="1729740"/>
                <a:chExt cx="396240" cy="661021"/>
              </a:xfrm>
            </p:grpSpPr>
            <p:sp>
              <p:nvSpPr>
                <p:cNvPr id="23" name="Rectangle 22">
                  <a:extLst>
                    <a:ext uri="{FF2B5EF4-FFF2-40B4-BE49-F238E27FC236}">
                      <a16:creationId xmlns:a16="http://schemas.microsoft.com/office/drawing/2014/main" id="{118EFB08-D2E3-D27C-2740-C453B5F8EFA5}"/>
                    </a:ext>
                  </a:extLst>
                </p:cNvPr>
                <p:cNvSpPr/>
                <p:nvPr/>
              </p:nvSpPr>
              <p:spPr>
                <a:xfrm rot="2700000">
                  <a:off x="1424940" y="1729740"/>
                  <a:ext cx="396240" cy="396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4" name="Rectangle 23">
                  <a:extLst>
                    <a:ext uri="{FF2B5EF4-FFF2-40B4-BE49-F238E27FC236}">
                      <a16:creationId xmlns:a16="http://schemas.microsoft.com/office/drawing/2014/main" id="{B2CF6395-D45A-3876-3D4D-071BE731B7DC}"/>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21" name="Straight Arrow Connector 20">
                <a:extLst>
                  <a:ext uri="{FF2B5EF4-FFF2-40B4-BE49-F238E27FC236}">
                    <a16:creationId xmlns:a16="http://schemas.microsoft.com/office/drawing/2014/main" id="{FC2F888C-FA20-A6FE-531D-36518F9C2413}"/>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614DE634-8ED8-B4E0-1B94-B9ACAAA44F9E}"/>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8" name="Group 7">
              <a:extLst>
                <a:ext uri="{FF2B5EF4-FFF2-40B4-BE49-F238E27FC236}">
                  <a16:creationId xmlns:a16="http://schemas.microsoft.com/office/drawing/2014/main" id="{8FE5E67B-38D8-B172-4E02-89E3C6C0D568}"/>
                </a:ext>
              </a:extLst>
            </p:cNvPr>
            <p:cNvGrpSpPr/>
            <p:nvPr userDrawn="1"/>
          </p:nvGrpSpPr>
          <p:grpSpPr>
            <a:xfrm>
              <a:off x="6162859" y="2277651"/>
              <a:ext cx="281352" cy="588192"/>
              <a:chOff x="1482928" y="1706140"/>
              <a:chExt cx="396240" cy="828375"/>
            </a:xfrm>
          </p:grpSpPr>
          <p:grpSp>
            <p:nvGrpSpPr>
              <p:cNvPr id="15" name="Group 14">
                <a:extLst>
                  <a:ext uri="{FF2B5EF4-FFF2-40B4-BE49-F238E27FC236}">
                    <a16:creationId xmlns:a16="http://schemas.microsoft.com/office/drawing/2014/main" id="{F188007F-0BCC-0296-8069-9B7C676DE107}"/>
                  </a:ext>
                </a:extLst>
              </p:cNvPr>
              <p:cNvGrpSpPr/>
              <p:nvPr/>
            </p:nvGrpSpPr>
            <p:grpSpPr>
              <a:xfrm>
                <a:off x="1482928" y="1706140"/>
                <a:ext cx="396240" cy="661021"/>
                <a:chOff x="1424940" y="1729740"/>
                <a:chExt cx="396240" cy="661021"/>
              </a:xfrm>
            </p:grpSpPr>
            <p:sp>
              <p:nvSpPr>
                <p:cNvPr id="18" name="Rectangle 17">
                  <a:extLst>
                    <a:ext uri="{FF2B5EF4-FFF2-40B4-BE49-F238E27FC236}">
                      <a16:creationId xmlns:a16="http://schemas.microsoft.com/office/drawing/2014/main" id="{436CE6D4-9195-00D5-BDC9-1DFE1B59E3C4}"/>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9" name="Rectangle 18">
                  <a:extLst>
                    <a:ext uri="{FF2B5EF4-FFF2-40B4-BE49-F238E27FC236}">
                      <a16:creationId xmlns:a16="http://schemas.microsoft.com/office/drawing/2014/main" id="{D6B65EF2-11C4-11A2-563E-5A10C3B4C372}"/>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16" name="Straight Arrow Connector 15">
                <a:extLst>
                  <a:ext uri="{FF2B5EF4-FFF2-40B4-BE49-F238E27FC236}">
                    <a16:creationId xmlns:a16="http://schemas.microsoft.com/office/drawing/2014/main" id="{E19C82D0-1431-76D6-76A8-F5FC6F6DD1F2}"/>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6F9E58E3-614A-49F6-2591-3B776CD6A778}"/>
                  </a:ext>
                </a:extLst>
              </p:cNvPr>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9" name="Group 8">
              <a:extLst>
                <a:ext uri="{FF2B5EF4-FFF2-40B4-BE49-F238E27FC236}">
                  <a16:creationId xmlns:a16="http://schemas.microsoft.com/office/drawing/2014/main" id="{853AFB35-5337-6D33-EE6C-F9F3687047DA}"/>
                </a:ext>
              </a:extLst>
            </p:cNvPr>
            <p:cNvGrpSpPr/>
            <p:nvPr userDrawn="1"/>
          </p:nvGrpSpPr>
          <p:grpSpPr>
            <a:xfrm>
              <a:off x="7903884" y="2277651"/>
              <a:ext cx="281352" cy="588192"/>
              <a:chOff x="1482928" y="1706140"/>
              <a:chExt cx="396240" cy="828375"/>
            </a:xfrm>
          </p:grpSpPr>
          <p:grpSp>
            <p:nvGrpSpPr>
              <p:cNvPr id="10" name="Group 9">
                <a:extLst>
                  <a:ext uri="{FF2B5EF4-FFF2-40B4-BE49-F238E27FC236}">
                    <a16:creationId xmlns:a16="http://schemas.microsoft.com/office/drawing/2014/main" id="{E0682371-0CDB-C5A4-9CA3-CED7DBB4E916}"/>
                  </a:ext>
                </a:extLst>
              </p:cNvPr>
              <p:cNvGrpSpPr/>
              <p:nvPr/>
            </p:nvGrpSpPr>
            <p:grpSpPr>
              <a:xfrm>
                <a:off x="1482928" y="1706140"/>
                <a:ext cx="396240" cy="661021"/>
                <a:chOff x="1424940" y="1729740"/>
                <a:chExt cx="396240" cy="661021"/>
              </a:xfrm>
            </p:grpSpPr>
            <p:sp>
              <p:nvSpPr>
                <p:cNvPr id="13" name="Rectangle 12">
                  <a:extLst>
                    <a:ext uri="{FF2B5EF4-FFF2-40B4-BE49-F238E27FC236}">
                      <a16:creationId xmlns:a16="http://schemas.microsoft.com/office/drawing/2014/main" id="{FDDC9886-59B4-5727-9113-2016B09FF5A7}"/>
                    </a:ext>
                  </a:extLst>
                </p:cNvPr>
                <p:cNvSpPr/>
                <p:nvPr/>
              </p:nvSpPr>
              <p:spPr>
                <a:xfrm rot="2700000">
                  <a:off x="1424940" y="1729740"/>
                  <a:ext cx="396240" cy="396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4" name="Rectangle 13">
                  <a:extLst>
                    <a:ext uri="{FF2B5EF4-FFF2-40B4-BE49-F238E27FC236}">
                      <a16:creationId xmlns:a16="http://schemas.microsoft.com/office/drawing/2014/main" id="{6398560E-D8FA-1B4A-3FC9-CF32C3DB2B7A}"/>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11" name="Straight Arrow Connector 10">
                <a:extLst>
                  <a:ext uri="{FF2B5EF4-FFF2-40B4-BE49-F238E27FC236}">
                    <a16:creationId xmlns:a16="http://schemas.microsoft.com/office/drawing/2014/main" id="{841FF67A-58B9-4A96-103F-2568C2C40D7B}"/>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9B472573-6ACD-EC4C-EFD5-616EB1614E50}"/>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sp>
        <p:nvSpPr>
          <p:cNvPr id="35" name="Text Placeholder 16">
            <a:extLst>
              <a:ext uri="{FF2B5EF4-FFF2-40B4-BE49-F238E27FC236}">
                <a16:creationId xmlns:a16="http://schemas.microsoft.com/office/drawing/2014/main" id="{ADCDBB03-2608-A20B-3871-0BDCD7EEF8AD}"/>
              </a:ext>
            </a:extLst>
          </p:cNvPr>
          <p:cNvSpPr>
            <a:spLocks noGrp="1"/>
          </p:cNvSpPr>
          <p:nvPr>
            <p:ph type="body" sz="quarter" idx="14"/>
          </p:nvPr>
        </p:nvSpPr>
        <p:spPr>
          <a:xfrm>
            <a:off x="223088"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6" name="Text Placeholder 16">
            <a:extLst>
              <a:ext uri="{FF2B5EF4-FFF2-40B4-BE49-F238E27FC236}">
                <a16:creationId xmlns:a16="http://schemas.microsoft.com/office/drawing/2014/main" id="{C41746E0-9C35-98E3-A839-7DFC320F707C}"/>
              </a:ext>
            </a:extLst>
          </p:cNvPr>
          <p:cNvSpPr>
            <a:spLocks noGrp="1"/>
          </p:cNvSpPr>
          <p:nvPr>
            <p:ph type="body" sz="quarter" idx="15"/>
          </p:nvPr>
        </p:nvSpPr>
        <p:spPr>
          <a:xfrm>
            <a:off x="1964112"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7" name="Text Placeholder 16">
            <a:extLst>
              <a:ext uri="{FF2B5EF4-FFF2-40B4-BE49-F238E27FC236}">
                <a16:creationId xmlns:a16="http://schemas.microsoft.com/office/drawing/2014/main" id="{E18CFFA1-DCE0-8D9C-84EF-9855B0FDF8CD}"/>
              </a:ext>
            </a:extLst>
          </p:cNvPr>
          <p:cNvSpPr>
            <a:spLocks noGrp="1"/>
          </p:cNvSpPr>
          <p:nvPr>
            <p:ph type="body" sz="quarter" idx="16"/>
          </p:nvPr>
        </p:nvSpPr>
        <p:spPr>
          <a:xfrm>
            <a:off x="3705136"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8" name="Text Placeholder 16">
            <a:extLst>
              <a:ext uri="{FF2B5EF4-FFF2-40B4-BE49-F238E27FC236}">
                <a16:creationId xmlns:a16="http://schemas.microsoft.com/office/drawing/2014/main" id="{FC38D4ED-0985-7D82-A180-FB26250F5100}"/>
              </a:ext>
            </a:extLst>
          </p:cNvPr>
          <p:cNvSpPr>
            <a:spLocks noGrp="1"/>
          </p:cNvSpPr>
          <p:nvPr>
            <p:ph type="body" sz="quarter" idx="17"/>
          </p:nvPr>
        </p:nvSpPr>
        <p:spPr>
          <a:xfrm>
            <a:off x="5446160"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9" name="Text Placeholder 16">
            <a:extLst>
              <a:ext uri="{FF2B5EF4-FFF2-40B4-BE49-F238E27FC236}">
                <a16:creationId xmlns:a16="http://schemas.microsoft.com/office/drawing/2014/main" id="{FE5689A5-3DB6-7963-5D48-E9226E30C47F}"/>
              </a:ext>
            </a:extLst>
          </p:cNvPr>
          <p:cNvSpPr>
            <a:spLocks noGrp="1"/>
          </p:cNvSpPr>
          <p:nvPr>
            <p:ph type="body" sz="quarter" idx="18"/>
          </p:nvPr>
        </p:nvSpPr>
        <p:spPr>
          <a:xfrm>
            <a:off x="7187185"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grpSp>
        <p:nvGrpSpPr>
          <p:cNvPr id="40" name="Group 39">
            <a:extLst>
              <a:ext uri="{FF2B5EF4-FFF2-40B4-BE49-F238E27FC236}">
                <a16:creationId xmlns:a16="http://schemas.microsoft.com/office/drawing/2014/main" id="{BAE97349-D2A3-8FDA-11B8-357E84F41A45}"/>
              </a:ext>
            </a:extLst>
          </p:cNvPr>
          <p:cNvGrpSpPr/>
          <p:nvPr userDrawn="1"/>
        </p:nvGrpSpPr>
        <p:grpSpPr>
          <a:xfrm>
            <a:off x="939787" y="1482414"/>
            <a:ext cx="7245449" cy="588192"/>
            <a:chOff x="939787" y="2277651"/>
            <a:chExt cx="7245449" cy="588192"/>
          </a:xfrm>
        </p:grpSpPr>
        <p:grpSp>
          <p:nvGrpSpPr>
            <p:cNvPr id="41" name="Group 40">
              <a:extLst>
                <a:ext uri="{FF2B5EF4-FFF2-40B4-BE49-F238E27FC236}">
                  <a16:creationId xmlns:a16="http://schemas.microsoft.com/office/drawing/2014/main" id="{2D3D0A12-B5B9-93D4-BAB0-90E267E15FF2}"/>
                </a:ext>
              </a:extLst>
            </p:cNvPr>
            <p:cNvGrpSpPr/>
            <p:nvPr/>
          </p:nvGrpSpPr>
          <p:grpSpPr>
            <a:xfrm>
              <a:off x="939787" y="2277651"/>
              <a:ext cx="281352" cy="588192"/>
              <a:chOff x="1482928" y="1706140"/>
              <a:chExt cx="396240" cy="828375"/>
            </a:xfrm>
          </p:grpSpPr>
          <p:grpSp>
            <p:nvGrpSpPr>
              <p:cNvPr id="67" name="Group 66">
                <a:extLst>
                  <a:ext uri="{FF2B5EF4-FFF2-40B4-BE49-F238E27FC236}">
                    <a16:creationId xmlns:a16="http://schemas.microsoft.com/office/drawing/2014/main" id="{41CE0FD5-A9B4-F2BE-F68C-C5B5B29E0975}"/>
                  </a:ext>
                </a:extLst>
              </p:cNvPr>
              <p:cNvGrpSpPr/>
              <p:nvPr/>
            </p:nvGrpSpPr>
            <p:grpSpPr>
              <a:xfrm>
                <a:off x="1482928" y="1706140"/>
                <a:ext cx="396240" cy="661021"/>
                <a:chOff x="1424940" y="1729740"/>
                <a:chExt cx="396240" cy="661021"/>
              </a:xfrm>
            </p:grpSpPr>
            <p:sp>
              <p:nvSpPr>
                <p:cNvPr id="70" name="Rectangle 69">
                  <a:extLst>
                    <a:ext uri="{FF2B5EF4-FFF2-40B4-BE49-F238E27FC236}">
                      <a16:creationId xmlns:a16="http://schemas.microsoft.com/office/drawing/2014/main" id="{E9A235E7-C6CE-63CB-69F5-787A81101D1B}"/>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71" name="Rectangle 70">
                  <a:extLst>
                    <a:ext uri="{FF2B5EF4-FFF2-40B4-BE49-F238E27FC236}">
                      <a16:creationId xmlns:a16="http://schemas.microsoft.com/office/drawing/2014/main" id="{3878D81A-F937-3DD0-C2F5-9607CFD6403B}"/>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68" name="Straight Arrow Connector 67">
                <a:extLst>
                  <a:ext uri="{FF2B5EF4-FFF2-40B4-BE49-F238E27FC236}">
                    <a16:creationId xmlns:a16="http://schemas.microsoft.com/office/drawing/2014/main" id="{D7199F51-C8AD-4831-7517-C68AA5AAA2F8}"/>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9" name="Rectangle 68">
                <a:extLst>
                  <a:ext uri="{FF2B5EF4-FFF2-40B4-BE49-F238E27FC236}">
                    <a16:creationId xmlns:a16="http://schemas.microsoft.com/office/drawing/2014/main" id="{EBA43C2C-BA95-261D-4772-BE775F047712}"/>
                  </a:ext>
                </a:extLst>
              </p:cNvPr>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2" name="Group 41">
              <a:extLst>
                <a:ext uri="{FF2B5EF4-FFF2-40B4-BE49-F238E27FC236}">
                  <a16:creationId xmlns:a16="http://schemas.microsoft.com/office/drawing/2014/main" id="{79C860BD-2702-D1ED-AB94-3D612E11E5A3}"/>
                </a:ext>
              </a:extLst>
            </p:cNvPr>
            <p:cNvGrpSpPr/>
            <p:nvPr userDrawn="1"/>
          </p:nvGrpSpPr>
          <p:grpSpPr>
            <a:xfrm>
              <a:off x="2680811" y="2277651"/>
              <a:ext cx="281352" cy="588192"/>
              <a:chOff x="1482928" y="1706140"/>
              <a:chExt cx="396240" cy="828375"/>
            </a:xfrm>
          </p:grpSpPr>
          <p:grpSp>
            <p:nvGrpSpPr>
              <p:cNvPr id="62" name="Group 61">
                <a:extLst>
                  <a:ext uri="{FF2B5EF4-FFF2-40B4-BE49-F238E27FC236}">
                    <a16:creationId xmlns:a16="http://schemas.microsoft.com/office/drawing/2014/main" id="{50EE4DBA-2C97-B514-D9EE-FD037CB5CC45}"/>
                  </a:ext>
                </a:extLst>
              </p:cNvPr>
              <p:cNvGrpSpPr/>
              <p:nvPr/>
            </p:nvGrpSpPr>
            <p:grpSpPr>
              <a:xfrm>
                <a:off x="1482928" y="1706140"/>
                <a:ext cx="396240" cy="661021"/>
                <a:chOff x="1424940" y="1729740"/>
                <a:chExt cx="396240" cy="661021"/>
              </a:xfrm>
            </p:grpSpPr>
            <p:sp>
              <p:nvSpPr>
                <p:cNvPr id="65" name="Rectangle 64">
                  <a:extLst>
                    <a:ext uri="{FF2B5EF4-FFF2-40B4-BE49-F238E27FC236}">
                      <a16:creationId xmlns:a16="http://schemas.microsoft.com/office/drawing/2014/main" id="{5E0D16D5-21A6-9721-4DF7-69D58F81EC0C}"/>
                    </a:ext>
                  </a:extLst>
                </p:cNvPr>
                <p:cNvSpPr/>
                <p:nvPr/>
              </p:nvSpPr>
              <p:spPr>
                <a:xfrm rot="2700000">
                  <a:off x="1424940" y="1729740"/>
                  <a:ext cx="396240" cy="396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66" name="Rectangle 65">
                  <a:extLst>
                    <a:ext uri="{FF2B5EF4-FFF2-40B4-BE49-F238E27FC236}">
                      <a16:creationId xmlns:a16="http://schemas.microsoft.com/office/drawing/2014/main" id="{61E15D8D-BDEA-4710-28EB-0330898FF390}"/>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63" name="Straight Arrow Connector 62">
                <a:extLst>
                  <a:ext uri="{FF2B5EF4-FFF2-40B4-BE49-F238E27FC236}">
                    <a16:creationId xmlns:a16="http://schemas.microsoft.com/office/drawing/2014/main" id="{58B28318-24CB-F9AD-265A-287067A2E0FC}"/>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4" name="Rectangle 63">
                <a:extLst>
                  <a:ext uri="{FF2B5EF4-FFF2-40B4-BE49-F238E27FC236}">
                    <a16:creationId xmlns:a16="http://schemas.microsoft.com/office/drawing/2014/main" id="{01BF2B11-C22C-542B-7CEA-B0576803992A}"/>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3" name="Group 42">
              <a:extLst>
                <a:ext uri="{FF2B5EF4-FFF2-40B4-BE49-F238E27FC236}">
                  <a16:creationId xmlns:a16="http://schemas.microsoft.com/office/drawing/2014/main" id="{13DE66AB-1CB3-5670-6AB2-EE31766A7769}"/>
                </a:ext>
              </a:extLst>
            </p:cNvPr>
            <p:cNvGrpSpPr/>
            <p:nvPr userDrawn="1"/>
          </p:nvGrpSpPr>
          <p:grpSpPr>
            <a:xfrm>
              <a:off x="4421835" y="2277651"/>
              <a:ext cx="281352" cy="588192"/>
              <a:chOff x="1482928" y="1706140"/>
              <a:chExt cx="396240" cy="828375"/>
            </a:xfrm>
          </p:grpSpPr>
          <p:grpSp>
            <p:nvGrpSpPr>
              <p:cNvPr id="57" name="Group 56">
                <a:extLst>
                  <a:ext uri="{FF2B5EF4-FFF2-40B4-BE49-F238E27FC236}">
                    <a16:creationId xmlns:a16="http://schemas.microsoft.com/office/drawing/2014/main" id="{0157E308-65BC-4595-1721-571BEF62DD6B}"/>
                  </a:ext>
                </a:extLst>
              </p:cNvPr>
              <p:cNvGrpSpPr/>
              <p:nvPr/>
            </p:nvGrpSpPr>
            <p:grpSpPr>
              <a:xfrm>
                <a:off x="1482928" y="1706140"/>
                <a:ext cx="396240" cy="661021"/>
                <a:chOff x="1424940" y="1729740"/>
                <a:chExt cx="396240" cy="661021"/>
              </a:xfrm>
            </p:grpSpPr>
            <p:sp>
              <p:nvSpPr>
                <p:cNvPr id="60" name="Rectangle 59">
                  <a:extLst>
                    <a:ext uri="{FF2B5EF4-FFF2-40B4-BE49-F238E27FC236}">
                      <a16:creationId xmlns:a16="http://schemas.microsoft.com/office/drawing/2014/main" id="{F1A7CC21-000E-2655-6D2E-2B418688C6B9}"/>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61" name="Rectangle 60">
                  <a:extLst>
                    <a:ext uri="{FF2B5EF4-FFF2-40B4-BE49-F238E27FC236}">
                      <a16:creationId xmlns:a16="http://schemas.microsoft.com/office/drawing/2014/main" id="{246A6545-D64A-7B74-8063-14C42A792696}"/>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58" name="Straight Arrow Connector 57">
                <a:extLst>
                  <a:ext uri="{FF2B5EF4-FFF2-40B4-BE49-F238E27FC236}">
                    <a16:creationId xmlns:a16="http://schemas.microsoft.com/office/drawing/2014/main" id="{1326680F-1D8E-6A3D-3422-15359E95EC9F}"/>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9" name="Rectangle 58">
                <a:extLst>
                  <a:ext uri="{FF2B5EF4-FFF2-40B4-BE49-F238E27FC236}">
                    <a16:creationId xmlns:a16="http://schemas.microsoft.com/office/drawing/2014/main" id="{732B5DA6-EC3C-6768-9C77-976CA4A3CD6B}"/>
                  </a:ext>
                </a:extLst>
              </p:cNvPr>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4" name="Group 43">
              <a:extLst>
                <a:ext uri="{FF2B5EF4-FFF2-40B4-BE49-F238E27FC236}">
                  <a16:creationId xmlns:a16="http://schemas.microsoft.com/office/drawing/2014/main" id="{2AB0583B-56F3-BFE6-398C-E4889C54E74B}"/>
                </a:ext>
              </a:extLst>
            </p:cNvPr>
            <p:cNvGrpSpPr/>
            <p:nvPr userDrawn="1"/>
          </p:nvGrpSpPr>
          <p:grpSpPr>
            <a:xfrm>
              <a:off x="6162859" y="2277651"/>
              <a:ext cx="281352" cy="588192"/>
              <a:chOff x="1482928" y="1706140"/>
              <a:chExt cx="396240" cy="828375"/>
            </a:xfrm>
          </p:grpSpPr>
          <p:grpSp>
            <p:nvGrpSpPr>
              <p:cNvPr id="51" name="Group 50">
                <a:extLst>
                  <a:ext uri="{FF2B5EF4-FFF2-40B4-BE49-F238E27FC236}">
                    <a16:creationId xmlns:a16="http://schemas.microsoft.com/office/drawing/2014/main" id="{C9D8DD33-7168-8308-A4B4-40CB4AE2E7B7}"/>
                  </a:ext>
                </a:extLst>
              </p:cNvPr>
              <p:cNvGrpSpPr/>
              <p:nvPr/>
            </p:nvGrpSpPr>
            <p:grpSpPr>
              <a:xfrm>
                <a:off x="1482928" y="1706140"/>
                <a:ext cx="396240" cy="661021"/>
                <a:chOff x="1424940" y="1729740"/>
                <a:chExt cx="396240" cy="661021"/>
              </a:xfrm>
            </p:grpSpPr>
            <p:sp>
              <p:nvSpPr>
                <p:cNvPr id="54" name="Rectangle 53">
                  <a:extLst>
                    <a:ext uri="{FF2B5EF4-FFF2-40B4-BE49-F238E27FC236}">
                      <a16:creationId xmlns:a16="http://schemas.microsoft.com/office/drawing/2014/main" id="{2C743AE0-980E-A01A-11E5-2DA33F85AEBD}"/>
                    </a:ext>
                  </a:extLst>
                </p:cNvPr>
                <p:cNvSpPr/>
                <p:nvPr/>
              </p:nvSpPr>
              <p:spPr>
                <a:xfrm rot="2700000">
                  <a:off x="1424940" y="1729740"/>
                  <a:ext cx="396240" cy="396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56" name="Rectangle 55">
                  <a:extLst>
                    <a:ext uri="{FF2B5EF4-FFF2-40B4-BE49-F238E27FC236}">
                      <a16:creationId xmlns:a16="http://schemas.microsoft.com/office/drawing/2014/main" id="{2BB7B400-BFBA-6663-8D04-5BDD2BDAD25E}"/>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52" name="Straight Arrow Connector 51">
                <a:extLst>
                  <a:ext uri="{FF2B5EF4-FFF2-40B4-BE49-F238E27FC236}">
                    <a16:creationId xmlns:a16="http://schemas.microsoft.com/office/drawing/2014/main" id="{84799E62-B3EE-8039-70CB-0027F5B2772D}"/>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46E8796F-F595-19C9-43E1-A7ED9FA99620}"/>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5" name="Group 44">
              <a:extLst>
                <a:ext uri="{FF2B5EF4-FFF2-40B4-BE49-F238E27FC236}">
                  <a16:creationId xmlns:a16="http://schemas.microsoft.com/office/drawing/2014/main" id="{2BAE53A2-5AF6-7BC6-CEAC-C7DEE8A2D67A}"/>
                </a:ext>
              </a:extLst>
            </p:cNvPr>
            <p:cNvGrpSpPr/>
            <p:nvPr userDrawn="1"/>
          </p:nvGrpSpPr>
          <p:grpSpPr>
            <a:xfrm>
              <a:off x="7903884" y="2277651"/>
              <a:ext cx="281352" cy="588192"/>
              <a:chOff x="1482928" y="1706140"/>
              <a:chExt cx="396240" cy="828375"/>
            </a:xfrm>
          </p:grpSpPr>
          <p:grpSp>
            <p:nvGrpSpPr>
              <p:cNvPr id="46" name="Group 45">
                <a:extLst>
                  <a:ext uri="{FF2B5EF4-FFF2-40B4-BE49-F238E27FC236}">
                    <a16:creationId xmlns:a16="http://schemas.microsoft.com/office/drawing/2014/main" id="{FA5EC6C5-3A5F-6CAA-1CBB-795691AFE854}"/>
                  </a:ext>
                </a:extLst>
              </p:cNvPr>
              <p:cNvGrpSpPr/>
              <p:nvPr/>
            </p:nvGrpSpPr>
            <p:grpSpPr>
              <a:xfrm>
                <a:off x="1482928" y="1706140"/>
                <a:ext cx="396240" cy="661021"/>
                <a:chOff x="1424940" y="1729740"/>
                <a:chExt cx="396240" cy="661021"/>
              </a:xfrm>
            </p:grpSpPr>
            <p:sp>
              <p:nvSpPr>
                <p:cNvPr id="49" name="Rectangle 48">
                  <a:extLst>
                    <a:ext uri="{FF2B5EF4-FFF2-40B4-BE49-F238E27FC236}">
                      <a16:creationId xmlns:a16="http://schemas.microsoft.com/office/drawing/2014/main" id="{AEBF63D0-AC7B-8EAB-7F57-073FC283D08F}"/>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50" name="Rectangle 49">
                  <a:extLst>
                    <a:ext uri="{FF2B5EF4-FFF2-40B4-BE49-F238E27FC236}">
                      <a16:creationId xmlns:a16="http://schemas.microsoft.com/office/drawing/2014/main" id="{8A5AB9E8-BE4E-9E1A-A855-CDFE1D824A9B}"/>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47" name="Straight Arrow Connector 46">
                <a:extLst>
                  <a:ext uri="{FF2B5EF4-FFF2-40B4-BE49-F238E27FC236}">
                    <a16:creationId xmlns:a16="http://schemas.microsoft.com/office/drawing/2014/main" id="{1E54A967-A9EB-7FB8-2944-D089DF7FE8B5}"/>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00CFB8C2-DC96-E61E-F8E6-1A7DD6DC1763}"/>
                  </a:ext>
                </a:extLst>
              </p:cNvPr>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sp>
        <p:nvSpPr>
          <p:cNvPr id="72" name="Text Placeholder 16">
            <a:extLst>
              <a:ext uri="{FF2B5EF4-FFF2-40B4-BE49-F238E27FC236}">
                <a16:creationId xmlns:a16="http://schemas.microsoft.com/office/drawing/2014/main" id="{214C4D3C-A4BB-7EC2-2BEF-CC830177B024}"/>
              </a:ext>
            </a:extLst>
          </p:cNvPr>
          <p:cNvSpPr>
            <a:spLocks noGrp="1"/>
          </p:cNvSpPr>
          <p:nvPr>
            <p:ph type="body" sz="quarter" idx="19"/>
          </p:nvPr>
        </p:nvSpPr>
        <p:spPr>
          <a:xfrm>
            <a:off x="223088"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3" name="Text Placeholder 16">
            <a:extLst>
              <a:ext uri="{FF2B5EF4-FFF2-40B4-BE49-F238E27FC236}">
                <a16:creationId xmlns:a16="http://schemas.microsoft.com/office/drawing/2014/main" id="{3403A725-9B48-6DC5-54CF-924BA4EDECD0}"/>
              </a:ext>
            </a:extLst>
          </p:cNvPr>
          <p:cNvSpPr>
            <a:spLocks noGrp="1"/>
          </p:cNvSpPr>
          <p:nvPr>
            <p:ph type="body" sz="quarter" idx="20"/>
          </p:nvPr>
        </p:nvSpPr>
        <p:spPr>
          <a:xfrm>
            <a:off x="1964112"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4" name="Text Placeholder 16">
            <a:extLst>
              <a:ext uri="{FF2B5EF4-FFF2-40B4-BE49-F238E27FC236}">
                <a16:creationId xmlns:a16="http://schemas.microsoft.com/office/drawing/2014/main" id="{4FD4561A-02E5-65FB-571B-D5628C2C39B9}"/>
              </a:ext>
            </a:extLst>
          </p:cNvPr>
          <p:cNvSpPr>
            <a:spLocks noGrp="1"/>
          </p:cNvSpPr>
          <p:nvPr>
            <p:ph type="body" sz="quarter" idx="21"/>
          </p:nvPr>
        </p:nvSpPr>
        <p:spPr>
          <a:xfrm>
            <a:off x="3705136"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5" name="Text Placeholder 16">
            <a:extLst>
              <a:ext uri="{FF2B5EF4-FFF2-40B4-BE49-F238E27FC236}">
                <a16:creationId xmlns:a16="http://schemas.microsoft.com/office/drawing/2014/main" id="{F26DD8E6-E12D-7740-48D7-26A0094FAE9F}"/>
              </a:ext>
            </a:extLst>
          </p:cNvPr>
          <p:cNvSpPr>
            <a:spLocks noGrp="1"/>
          </p:cNvSpPr>
          <p:nvPr>
            <p:ph type="body" sz="quarter" idx="22"/>
          </p:nvPr>
        </p:nvSpPr>
        <p:spPr>
          <a:xfrm>
            <a:off x="5446160"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6" name="Text Placeholder 16">
            <a:extLst>
              <a:ext uri="{FF2B5EF4-FFF2-40B4-BE49-F238E27FC236}">
                <a16:creationId xmlns:a16="http://schemas.microsoft.com/office/drawing/2014/main" id="{03AD62E2-F8AC-95DF-94A1-2253B2444289}"/>
              </a:ext>
            </a:extLst>
          </p:cNvPr>
          <p:cNvSpPr>
            <a:spLocks noGrp="1"/>
          </p:cNvSpPr>
          <p:nvPr>
            <p:ph type="body" sz="quarter" idx="23"/>
          </p:nvPr>
        </p:nvSpPr>
        <p:spPr>
          <a:xfrm>
            <a:off x="7187185"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3868022109"/>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82" name="Group 81">
            <a:extLst>
              <a:ext uri="{FF2B5EF4-FFF2-40B4-BE49-F238E27FC236}">
                <a16:creationId xmlns:a16="http://schemas.microsoft.com/office/drawing/2014/main" id="{9164E179-2120-7A20-0FF9-678AA713B968}"/>
              </a:ext>
            </a:extLst>
          </p:cNvPr>
          <p:cNvGrpSpPr/>
          <p:nvPr userDrawn="1"/>
        </p:nvGrpSpPr>
        <p:grpSpPr>
          <a:xfrm>
            <a:off x="2805107" y="1224889"/>
            <a:ext cx="3533786" cy="3185052"/>
            <a:chOff x="2801099" y="1114361"/>
            <a:chExt cx="3533786" cy="3185052"/>
          </a:xfrm>
        </p:grpSpPr>
        <p:grpSp>
          <p:nvGrpSpPr>
            <p:cNvPr id="81" name="Group 80">
              <a:extLst>
                <a:ext uri="{FF2B5EF4-FFF2-40B4-BE49-F238E27FC236}">
                  <a16:creationId xmlns:a16="http://schemas.microsoft.com/office/drawing/2014/main" id="{C09AD03D-7BD3-829A-1B35-4F76E07780AC}"/>
                </a:ext>
              </a:extLst>
            </p:cNvPr>
            <p:cNvGrpSpPr/>
            <p:nvPr userDrawn="1"/>
          </p:nvGrpSpPr>
          <p:grpSpPr>
            <a:xfrm>
              <a:off x="2801099" y="1228944"/>
              <a:ext cx="3533786" cy="2955886"/>
              <a:chOff x="2801099" y="1066147"/>
              <a:chExt cx="3533786" cy="2955886"/>
            </a:xfrm>
          </p:grpSpPr>
          <p:grpSp>
            <p:nvGrpSpPr>
              <p:cNvPr id="79" name="Group 78">
                <a:extLst>
                  <a:ext uri="{FF2B5EF4-FFF2-40B4-BE49-F238E27FC236}">
                    <a16:creationId xmlns:a16="http://schemas.microsoft.com/office/drawing/2014/main" id="{D7D658F7-79CC-4C73-DF50-57467A7B5E52}"/>
                  </a:ext>
                </a:extLst>
              </p:cNvPr>
              <p:cNvGrpSpPr/>
              <p:nvPr userDrawn="1"/>
            </p:nvGrpSpPr>
            <p:grpSpPr>
              <a:xfrm>
                <a:off x="6252959" y="1066147"/>
                <a:ext cx="81926" cy="2955886"/>
                <a:chOff x="6252959" y="1066147"/>
                <a:chExt cx="81926" cy="2955886"/>
              </a:xfrm>
            </p:grpSpPr>
            <p:sp>
              <p:nvSpPr>
                <p:cNvPr id="62" name="Oval 61">
                  <a:extLst>
                    <a:ext uri="{FF2B5EF4-FFF2-40B4-BE49-F238E27FC236}">
                      <a16:creationId xmlns:a16="http://schemas.microsoft.com/office/drawing/2014/main" id="{737F40E6-44AF-447D-798D-B258A8461575}"/>
                    </a:ext>
                  </a:extLst>
                </p:cNvPr>
                <p:cNvSpPr/>
                <p:nvPr/>
              </p:nvSpPr>
              <p:spPr>
                <a:xfrm>
                  <a:off x="6252959" y="1784637"/>
                  <a:ext cx="81926" cy="8192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64" name="Oval 63">
                  <a:extLst>
                    <a:ext uri="{FF2B5EF4-FFF2-40B4-BE49-F238E27FC236}">
                      <a16:creationId xmlns:a16="http://schemas.microsoft.com/office/drawing/2014/main" id="{45043469-3F47-1585-9DD5-21EF7EFC0995}"/>
                    </a:ext>
                  </a:extLst>
                </p:cNvPr>
                <p:cNvSpPr/>
                <p:nvPr/>
              </p:nvSpPr>
              <p:spPr>
                <a:xfrm>
                  <a:off x="6252959" y="2503127"/>
                  <a:ext cx="81926" cy="8192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66" name="Oval 65">
                  <a:extLst>
                    <a:ext uri="{FF2B5EF4-FFF2-40B4-BE49-F238E27FC236}">
                      <a16:creationId xmlns:a16="http://schemas.microsoft.com/office/drawing/2014/main" id="{7D8CA52C-AA81-9496-6924-4D75DE0B88B1}"/>
                    </a:ext>
                  </a:extLst>
                </p:cNvPr>
                <p:cNvSpPr/>
                <p:nvPr/>
              </p:nvSpPr>
              <p:spPr>
                <a:xfrm>
                  <a:off x="6252959" y="3221617"/>
                  <a:ext cx="81926" cy="81926"/>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68" name="Oval 67">
                  <a:extLst>
                    <a:ext uri="{FF2B5EF4-FFF2-40B4-BE49-F238E27FC236}">
                      <a16:creationId xmlns:a16="http://schemas.microsoft.com/office/drawing/2014/main" id="{AE3D48B7-ABDE-907E-00EF-066A6F364E6D}"/>
                    </a:ext>
                  </a:extLst>
                </p:cNvPr>
                <p:cNvSpPr/>
                <p:nvPr/>
              </p:nvSpPr>
              <p:spPr>
                <a:xfrm>
                  <a:off x="6252959" y="3940107"/>
                  <a:ext cx="81926" cy="81926"/>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70" name="Oval 69">
                  <a:extLst>
                    <a:ext uri="{FF2B5EF4-FFF2-40B4-BE49-F238E27FC236}">
                      <a16:creationId xmlns:a16="http://schemas.microsoft.com/office/drawing/2014/main" id="{D6A8F48E-F757-06DC-5DDF-58B990F7BDB8}"/>
                    </a:ext>
                  </a:extLst>
                </p:cNvPr>
                <p:cNvSpPr/>
                <p:nvPr/>
              </p:nvSpPr>
              <p:spPr>
                <a:xfrm>
                  <a:off x="6252959" y="1066147"/>
                  <a:ext cx="81926" cy="8192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80" name="Group 79">
                <a:extLst>
                  <a:ext uri="{FF2B5EF4-FFF2-40B4-BE49-F238E27FC236}">
                    <a16:creationId xmlns:a16="http://schemas.microsoft.com/office/drawing/2014/main" id="{E1C12798-D0F2-B91A-87AE-3C4DD116757F}"/>
                  </a:ext>
                </a:extLst>
              </p:cNvPr>
              <p:cNvGrpSpPr/>
              <p:nvPr userDrawn="1"/>
            </p:nvGrpSpPr>
            <p:grpSpPr>
              <a:xfrm>
                <a:off x="2801099" y="1066147"/>
                <a:ext cx="81926" cy="2955886"/>
                <a:chOff x="2801099" y="1066147"/>
                <a:chExt cx="81926" cy="2955886"/>
              </a:xfrm>
            </p:grpSpPr>
            <p:sp>
              <p:nvSpPr>
                <p:cNvPr id="51" name="Oval 50">
                  <a:extLst>
                    <a:ext uri="{FF2B5EF4-FFF2-40B4-BE49-F238E27FC236}">
                      <a16:creationId xmlns:a16="http://schemas.microsoft.com/office/drawing/2014/main" id="{3A1B8AE2-FF47-87C3-5C0D-811CFA9EA878}"/>
                    </a:ext>
                  </a:extLst>
                </p:cNvPr>
                <p:cNvSpPr/>
                <p:nvPr/>
              </p:nvSpPr>
              <p:spPr>
                <a:xfrm>
                  <a:off x="2801099" y="1784637"/>
                  <a:ext cx="81926" cy="81926"/>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53" name="Oval 52">
                  <a:extLst>
                    <a:ext uri="{FF2B5EF4-FFF2-40B4-BE49-F238E27FC236}">
                      <a16:creationId xmlns:a16="http://schemas.microsoft.com/office/drawing/2014/main" id="{A27EDF78-6227-208F-DDB5-69C684852AF9}"/>
                    </a:ext>
                  </a:extLst>
                </p:cNvPr>
                <p:cNvSpPr/>
                <p:nvPr/>
              </p:nvSpPr>
              <p:spPr>
                <a:xfrm>
                  <a:off x="2801099" y="2503127"/>
                  <a:ext cx="81926" cy="8192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56" name="Oval 55">
                  <a:extLst>
                    <a:ext uri="{FF2B5EF4-FFF2-40B4-BE49-F238E27FC236}">
                      <a16:creationId xmlns:a16="http://schemas.microsoft.com/office/drawing/2014/main" id="{A13B32B6-BCEC-380A-9E85-FA80E6C0DC15}"/>
                    </a:ext>
                  </a:extLst>
                </p:cNvPr>
                <p:cNvSpPr/>
                <p:nvPr/>
              </p:nvSpPr>
              <p:spPr>
                <a:xfrm>
                  <a:off x="2801099" y="3221617"/>
                  <a:ext cx="81926" cy="8192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58" name="Oval 57">
                  <a:extLst>
                    <a:ext uri="{FF2B5EF4-FFF2-40B4-BE49-F238E27FC236}">
                      <a16:creationId xmlns:a16="http://schemas.microsoft.com/office/drawing/2014/main" id="{FEEE25D6-44B5-BFC4-DBDF-8173CE6C391F}"/>
                    </a:ext>
                  </a:extLst>
                </p:cNvPr>
                <p:cNvSpPr/>
                <p:nvPr/>
              </p:nvSpPr>
              <p:spPr>
                <a:xfrm>
                  <a:off x="2801099" y="3940107"/>
                  <a:ext cx="81926" cy="8192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60" name="Oval 59">
                  <a:extLst>
                    <a:ext uri="{FF2B5EF4-FFF2-40B4-BE49-F238E27FC236}">
                      <a16:creationId xmlns:a16="http://schemas.microsoft.com/office/drawing/2014/main" id="{90A9301E-F971-4E86-0107-6E636E2A01A6}"/>
                    </a:ext>
                  </a:extLst>
                </p:cNvPr>
                <p:cNvSpPr/>
                <p:nvPr/>
              </p:nvSpPr>
              <p:spPr>
                <a:xfrm>
                  <a:off x="2801099" y="1066147"/>
                  <a:ext cx="81926" cy="81926"/>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grpSp>
          <p:nvGrpSpPr>
            <p:cNvPr id="7" name="Group 6">
              <a:extLst>
                <a:ext uri="{FF2B5EF4-FFF2-40B4-BE49-F238E27FC236}">
                  <a16:creationId xmlns:a16="http://schemas.microsoft.com/office/drawing/2014/main" id="{77653208-C770-6445-C347-797AA66FFAFF}"/>
                </a:ext>
              </a:extLst>
            </p:cNvPr>
            <p:cNvGrpSpPr/>
            <p:nvPr/>
          </p:nvGrpSpPr>
          <p:grpSpPr>
            <a:xfrm>
              <a:off x="2975830" y="1114361"/>
              <a:ext cx="3184323" cy="3185052"/>
              <a:chOff x="2908735" y="1068601"/>
              <a:chExt cx="3326530" cy="3327292"/>
            </a:xfrm>
          </p:grpSpPr>
          <p:sp>
            <p:nvSpPr>
              <p:cNvPr id="18" name="Freeform 90">
                <a:extLst>
                  <a:ext uri="{FF2B5EF4-FFF2-40B4-BE49-F238E27FC236}">
                    <a16:creationId xmlns:a16="http://schemas.microsoft.com/office/drawing/2014/main" id="{A474795D-7D34-51A5-D58F-AEC1D7348C57}"/>
                  </a:ext>
                </a:extLst>
              </p:cNvPr>
              <p:cNvSpPr>
                <a:spLocks/>
              </p:cNvSpPr>
              <p:nvPr/>
            </p:nvSpPr>
            <p:spPr bwMode="auto">
              <a:xfrm>
                <a:off x="2908735" y="1068601"/>
                <a:ext cx="3326530" cy="3327292"/>
              </a:xfrm>
              <a:custGeom>
                <a:avLst/>
                <a:gdLst>
                  <a:gd name="T0" fmla="*/ 278 w 3708"/>
                  <a:gd name="T1" fmla="*/ 1350 h 3708"/>
                  <a:gd name="T2" fmla="*/ 2358 w 3708"/>
                  <a:gd name="T3" fmla="*/ 278 h 3708"/>
                  <a:gd name="T4" fmla="*/ 3430 w 3708"/>
                  <a:gd name="T5" fmla="*/ 2358 h 3708"/>
                  <a:gd name="T6" fmla="*/ 1350 w 3708"/>
                  <a:gd name="T7" fmla="*/ 3430 h 3708"/>
                  <a:gd name="T8" fmla="*/ 278 w 3708"/>
                  <a:gd name="T9" fmla="*/ 1350 h 3708"/>
                </a:gdLst>
                <a:ahLst/>
                <a:cxnLst>
                  <a:cxn ang="0">
                    <a:pos x="T0" y="T1"/>
                  </a:cxn>
                  <a:cxn ang="0">
                    <a:pos x="T2" y="T3"/>
                  </a:cxn>
                  <a:cxn ang="0">
                    <a:pos x="T4" y="T5"/>
                  </a:cxn>
                  <a:cxn ang="0">
                    <a:pos x="T6" y="T7"/>
                  </a:cxn>
                  <a:cxn ang="0">
                    <a:pos x="T8" y="T9"/>
                  </a:cxn>
                </a:cxnLst>
                <a:rect l="0" t="0" r="r" b="b"/>
                <a:pathLst>
                  <a:path w="3708" h="3708">
                    <a:moveTo>
                      <a:pt x="278" y="1350"/>
                    </a:moveTo>
                    <a:cubicBezTo>
                      <a:pt x="556" y="480"/>
                      <a:pt x="1487" y="0"/>
                      <a:pt x="2358" y="278"/>
                    </a:cubicBezTo>
                    <a:cubicBezTo>
                      <a:pt x="3228" y="556"/>
                      <a:pt x="3708" y="1487"/>
                      <a:pt x="3430" y="2358"/>
                    </a:cubicBezTo>
                    <a:cubicBezTo>
                      <a:pt x="3152" y="3228"/>
                      <a:pt x="2221" y="3708"/>
                      <a:pt x="1350" y="3430"/>
                    </a:cubicBezTo>
                    <a:cubicBezTo>
                      <a:pt x="480" y="3152"/>
                      <a:pt x="0" y="2221"/>
                      <a:pt x="278" y="1350"/>
                    </a:cubicBezTo>
                    <a:close/>
                  </a:path>
                </a:pathLst>
              </a:custGeom>
              <a:solidFill>
                <a:schemeClr val="bg1">
                  <a:lumMod val="95000"/>
                </a:schemeClr>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19" name="Freeform 135">
                <a:extLst>
                  <a:ext uri="{FF2B5EF4-FFF2-40B4-BE49-F238E27FC236}">
                    <a16:creationId xmlns:a16="http://schemas.microsoft.com/office/drawing/2014/main" id="{26F19FAD-DCA9-8FB0-40F3-34EE65445FC0}"/>
                  </a:ext>
                </a:extLst>
              </p:cNvPr>
              <p:cNvSpPr>
                <a:spLocks/>
              </p:cNvSpPr>
              <p:nvPr/>
            </p:nvSpPr>
            <p:spPr bwMode="auto">
              <a:xfrm>
                <a:off x="3510752" y="1490314"/>
                <a:ext cx="1060348" cy="1239954"/>
              </a:xfrm>
              <a:custGeom>
                <a:avLst/>
                <a:gdLst>
                  <a:gd name="T0" fmla="*/ 0 w 1247"/>
                  <a:gd name="T1" fmla="*/ 562 h 1458"/>
                  <a:gd name="T2" fmla="*/ 1247 w 1247"/>
                  <a:gd name="T3" fmla="*/ 1458 h 1458"/>
                  <a:gd name="T4" fmla="*/ 765 w 1247"/>
                  <a:gd name="T5" fmla="*/ 0 h 1458"/>
                  <a:gd name="T6" fmla="*/ 0 w 1247"/>
                  <a:gd name="T7" fmla="*/ 562 h 1458"/>
                </a:gdLst>
                <a:ahLst/>
                <a:cxnLst>
                  <a:cxn ang="0">
                    <a:pos x="T0" y="T1"/>
                  </a:cxn>
                  <a:cxn ang="0">
                    <a:pos x="T2" y="T3"/>
                  </a:cxn>
                  <a:cxn ang="0">
                    <a:pos x="T4" y="T5"/>
                  </a:cxn>
                  <a:cxn ang="0">
                    <a:pos x="T6" y="T7"/>
                  </a:cxn>
                </a:cxnLst>
                <a:rect l="0" t="0" r="r" b="b"/>
                <a:pathLst>
                  <a:path w="1247" h="1458">
                    <a:moveTo>
                      <a:pt x="0" y="562"/>
                    </a:moveTo>
                    <a:cubicBezTo>
                      <a:pt x="1247" y="1458"/>
                      <a:pt x="1247" y="1458"/>
                      <a:pt x="1247" y="1458"/>
                    </a:cubicBezTo>
                    <a:cubicBezTo>
                      <a:pt x="765" y="0"/>
                      <a:pt x="765" y="0"/>
                      <a:pt x="765" y="0"/>
                    </a:cubicBezTo>
                    <a:cubicBezTo>
                      <a:pt x="462" y="101"/>
                      <a:pt x="191" y="297"/>
                      <a:pt x="0" y="562"/>
                    </a:cubicBezTo>
                    <a:close/>
                  </a:path>
                </a:pathLst>
              </a:custGeom>
              <a:solidFill>
                <a:schemeClr val="bg2"/>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20" name="Freeform 136">
                <a:extLst>
                  <a:ext uri="{FF2B5EF4-FFF2-40B4-BE49-F238E27FC236}">
                    <a16:creationId xmlns:a16="http://schemas.microsoft.com/office/drawing/2014/main" id="{96E95CD9-06F6-4E3F-4C58-9877FB230C4B}"/>
                  </a:ext>
                </a:extLst>
              </p:cNvPr>
              <p:cNvSpPr>
                <a:spLocks/>
              </p:cNvSpPr>
              <p:nvPr/>
            </p:nvSpPr>
            <p:spPr bwMode="auto">
              <a:xfrm>
                <a:off x="3264202" y="1969019"/>
                <a:ext cx="1306180" cy="769168"/>
              </a:xfrm>
              <a:custGeom>
                <a:avLst/>
                <a:gdLst>
                  <a:gd name="T0" fmla="*/ 74 w 1536"/>
                  <a:gd name="T1" fmla="*/ 428 h 904"/>
                  <a:gd name="T2" fmla="*/ 1 w 1536"/>
                  <a:gd name="T3" fmla="*/ 904 h 904"/>
                  <a:gd name="T4" fmla="*/ 1536 w 1536"/>
                  <a:gd name="T5" fmla="*/ 896 h 904"/>
                  <a:gd name="T6" fmla="*/ 290 w 1536"/>
                  <a:gd name="T7" fmla="*/ 0 h 904"/>
                  <a:gd name="T8" fmla="*/ 74 w 1536"/>
                  <a:gd name="T9" fmla="*/ 428 h 904"/>
                </a:gdLst>
                <a:ahLst/>
                <a:cxnLst>
                  <a:cxn ang="0">
                    <a:pos x="T0" y="T1"/>
                  </a:cxn>
                  <a:cxn ang="0">
                    <a:pos x="T2" y="T3"/>
                  </a:cxn>
                  <a:cxn ang="0">
                    <a:pos x="T4" y="T5"/>
                  </a:cxn>
                  <a:cxn ang="0">
                    <a:pos x="T6" y="T7"/>
                  </a:cxn>
                  <a:cxn ang="0">
                    <a:pos x="T8" y="T9"/>
                  </a:cxn>
                </a:cxnLst>
                <a:rect l="0" t="0" r="r" b="b"/>
                <a:pathLst>
                  <a:path w="1536" h="904">
                    <a:moveTo>
                      <a:pt x="74" y="428"/>
                    </a:moveTo>
                    <a:cubicBezTo>
                      <a:pt x="23" y="586"/>
                      <a:pt x="0" y="747"/>
                      <a:pt x="1" y="904"/>
                    </a:cubicBezTo>
                    <a:cubicBezTo>
                      <a:pt x="1536" y="896"/>
                      <a:pt x="1536" y="896"/>
                      <a:pt x="1536" y="896"/>
                    </a:cubicBezTo>
                    <a:cubicBezTo>
                      <a:pt x="290" y="0"/>
                      <a:pt x="290" y="0"/>
                      <a:pt x="290" y="0"/>
                    </a:cubicBezTo>
                    <a:cubicBezTo>
                      <a:pt x="198" y="128"/>
                      <a:pt x="124" y="271"/>
                      <a:pt x="74" y="428"/>
                    </a:cubicBezTo>
                    <a:close/>
                  </a:path>
                </a:pathLst>
              </a:custGeom>
              <a:solidFill>
                <a:schemeClr val="accent1"/>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21" name="Freeform 137">
                <a:extLst>
                  <a:ext uri="{FF2B5EF4-FFF2-40B4-BE49-F238E27FC236}">
                    <a16:creationId xmlns:a16="http://schemas.microsoft.com/office/drawing/2014/main" id="{6DDD501F-DC5B-EC74-2227-A6743B2ED11D}"/>
                  </a:ext>
                </a:extLst>
              </p:cNvPr>
              <p:cNvSpPr>
                <a:spLocks/>
              </p:cNvSpPr>
              <p:nvPr/>
            </p:nvSpPr>
            <p:spPr bwMode="auto">
              <a:xfrm>
                <a:off x="3519391" y="2733867"/>
                <a:ext cx="1051711" cy="1244273"/>
              </a:xfrm>
              <a:custGeom>
                <a:avLst/>
                <a:gdLst>
                  <a:gd name="T0" fmla="*/ 769 w 1237"/>
                  <a:gd name="T1" fmla="*/ 1463 h 1463"/>
                  <a:gd name="T2" fmla="*/ 1237 w 1237"/>
                  <a:gd name="T3" fmla="*/ 0 h 1463"/>
                  <a:gd name="T4" fmla="*/ 0 w 1237"/>
                  <a:gd name="T5" fmla="*/ 908 h 1463"/>
                  <a:gd name="T6" fmla="*/ 769 w 1237"/>
                  <a:gd name="T7" fmla="*/ 1463 h 1463"/>
                </a:gdLst>
                <a:ahLst/>
                <a:cxnLst>
                  <a:cxn ang="0">
                    <a:pos x="T0" y="T1"/>
                  </a:cxn>
                  <a:cxn ang="0">
                    <a:pos x="T2" y="T3"/>
                  </a:cxn>
                  <a:cxn ang="0">
                    <a:pos x="T4" y="T5"/>
                  </a:cxn>
                  <a:cxn ang="0">
                    <a:pos x="T6" y="T7"/>
                  </a:cxn>
                </a:cxnLst>
                <a:rect l="0" t="0" r="r" b="b"/>
                <a:pathLst>
                  <a:path w="1237" h="1463">
                    <a:moveTo>
                      <a:pt x="769" y="1463"/>
                    </a:moveTo>
                    <a:cubicBezTo>
                      <a:pt x="1237" y="0"/>
                      <a:pt x="1237" y="0"/>
                      <a:pt x="1237" y="0"/>
                    </a:cubicBezTo>
                    <a:cubicBezTo>
                      <a:pt x="0" y="908"/>
                      <a:pt x="0" y="908"/>
                      <a:pt x="0" y="908"/>
                    </a:cubicBezTo>
                    <a:cubicBezTo>
                      <a:pt x="185" y="1161"/>
                      <a:pt x="449" y="1361"/>
                      <a:pt x="769" y="1463"/>
                    </a:cubicBezTo>
                    <a:close/>
                  </a:path>
                </a:pathLst>
              </a:custGeom>
              <a:solidFill>
                <a:schemeClr val="accent3"/>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22" name="Freeform 138">
                <a:extLst>
                  <a:ext uri="{FF2B5EF4-FFF2-40B4-BE49-F238E27FC236}">
                    <a16:creationId xmlns:a16="http://schemas.microsoft.com/office/drawing/2014/main" id="{196259E0-6D6B-DD41-AE94-5FEDE8A1329C}"/>
                  </a:ext>
                </a:extLst>
              </p:cNvPr>
              <p:cNvSpPr>
                <a:spLocks/>
              </p:cNvSpPr>
              <p:nvPr/>
            </p:nvSpPr>
            <p:spPr bwMode="auto">
              <a:xfrm>
                <a:off x="4162942" y="1398533"/>
                <a:ext cx="806959" cy="1331734"/>
              </a:xfrm>
              <a:custGeom>
                <a:avLst/>
                <a:gdLst>
                  <a:gd name="T0" fmla="*/ 0 w 949"/>
                  <a:gd name="T1" fmla="*/ 108 h 1566"/>
                  <a:gd name="T2" fmla="*/ 481 w 949"/>
                  <a:gd name="T3" fmla="*/ 1566 h 1566"/>
                  <a:gd name="T4" fmla="*/ 949 w 949"/>
                  <a:gd name="T5" fmla="*/ 102 h 1566"/>
                  <a:gd name="T6" fmla="*/ 0 w 949"/>
                  <a:gd name="T7" fmla="*/ 108 h 1566"/>
                </a:gdLst>
                <a:ahLst/>
                <a:cxnLst>
                  <a:cxn ang="0">
                    <a:pos x="T0" y="T1"/>
                  </a:cxn>
                  <a:cxn ang="0">
                    <a:pos x="T2" y="T3"/>
                  </a:cxn>
                  <a:cxn ang="0">
                    <a:pos x="T4" y="T5"/>
                  </a:cxn>
                  <a:cxn ang="0">
                    <a:pos x="T6" y="T7"/>
                  </a:cxn>
                </a:cxnLst>
                <a:rect l="0" t="0" r="r" b="b"/>
                <a:pathLst>
                  <a:path w="949" h="1566">
                    <a:moveTo>
                      <a:pt x="0" y="108"/>
                    </a:moveTo>
                    <a:cubicBezTo>
                      <a:pt x="481" y="1566"/>
                      <a:pt x="481" y="1566"/>
                      <a:pt x="481" y="1566"/>
                    </a:cubicBezTo>
                    <a:cubicBezTo>
                      <a:pt x="949" y="102"/>
                      <a:pt x="949" y="102"/>
                      <a:pt x="949" y="102"/>
                    </a:cubicBezTo>
                    <a:cubicBezTo>
                      <a:pt x="628" y="0"/>
                      <a:pt x="298" y="10"/>
                      <a:pt x="0" y="108"/>
                    </a:cubicBezTo>
                    <a:close/>
                  </a:path>
                </a:pathLst>
              </a:custGeom>
              <a:solidFill>
                <a:schemeClr val="bg1">
                  <a:lumMod val="85000"/>
                </a:schemeClr>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23" name="Freeform 139">
                <a:extLst>
                  <a:ext uri="{FF2B5EF4-FFF2-40B4-BE49-F238E27FC236}">
                    <a16:creationId xmlns:a16="http://schemas.microsoft.com/office/drawing/2014/main" id="{2DFF298A-F200-E537-4F3D-3B7040F76FDA}"/>
                  </a:ext>
                </a:extLst>
              </p:cNvPr>
              <p:cNvSpPr>
                <a:spLocks/>
              </p:cNvSpPr>
              <p:nvPr/>
            </p:nvSpPr>
            <p:spPr bwMode="auto">
              <a:xfrm>
                <a:off x="3264202" y="2732066"/>
                <a:ext cx="1306180" cy="773126"/>
              </a:xfrm>
              <a:custGeom>
                <a:avLst/>
                <a:gdLst>
                  <a:gd name="T0" fmla="*/ 298 w 1536"/>
                  <a:gd name="T1" fmla="*/ 909 h 909"/>
                  <a:gd name="T2" fmla="*/ 1536 w 1536"/>
                  <a:gd name="T3" fmla="*/ 0 h 909"/>
                  <a:gd name="T4" fmla="*/ 0 w 1536"/>
                  <a:gd name="T5" fmla="*/ 8 h 909"/>
                  <a:gd name="T6" fmla="*/ 298 w 1536"/>
                  <a:gd name="T7" fmla="*/ 909 h 909"/>
                </a:gdLst>
                <a:ahLst/>
                <a:cxnLst>
                  <a:cxn ang="0">
                    <a:pos x="T0" y="T1"/>
                  </a:cxn>
                  <a:cxn ang="0">
                    <a:pos x="T2" y="T3"/>
                  </a:cxn>
                  <a:cxn ang="0">
                    <a:pos x="T4" y="T5"/>
                  </a:cxn>
                  <a:cxn ang="0">
                    <a:pos x="T6" y="T7"/>
                  </a:cxn>
                </a:cxnLst>
                <a:rect l="0" t="0" r="r" b="b"/>
                <a:pathLst>
                  <a:path w="1536" h="909">
                    <a:moveTo>
                      <a:pt x="298" y="909"/>
                    </a:moveTo>
                    <a:cubicBezTo>
                      <a:pt x="1536" y="0"/>
                      <a:pt x="1536" y="0"/>
                      <a:pt x="1536" y="0"/>
                    </a:cubicBezTo>
                    <a:cubicBezTo>
                      <a:pt x="0" y="8"/>
                      <a:pt x="0" y="8"/>
                      <a:pt x="0" y="8"/>
                    </a:cubicBezTo>
                    <a:cubicBezTo>
                      <a:pt x="3" y="335"/>
                      <a:pt x="110" y="651"/>
                      <a:pt x="298" y="909"/>
                    </a:cubicBezTo>
                    <a:close/>
                  </a:path>
                </a:pathLst>
              </a:custGeom>
              <a:solidFill>
                <a:schemeClr val="tx2"/>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24" name="Freeform 140">
                <a:extLst>
                  <a:ext uri="{FF2B5EF4-FFF2-40B4-BE49-F238E27FC236}">
                    <a16:creationId xmlns:a16="http://schemas.microsoft.com/office/drawing/2014/main" id="{F19293FA-B9BD-9A16-ECC0-6824A8912D6A}"/>
                  </a:ext>
                </a:extLst>
              </p:cNvPr>
              <p:cNvSpPr>
                <a:spLocks/>
              </p:cNvSpPr>
              <p:nvPr/>
            </p:nvSpPr>
            <p:spPr bwMode="auto">
              <a:xfrm>
                <a:off x="4574699" y="1958941"/>
                <a:ext cx="1306180" cy="772406"/>
              </a:xfrm>
              <a:custGeom>
                <a:avLst/>
                <a:gdLst>
                  <a:gd name="T0" fmla="*/ 1237 w 1536"/>
                  <a:gd name="T1" fmla="*/ 0 h 908"/>
                  <a:gd name="T2" fmla="*/ 0 w 1536"/>
                  <a:gd name="T3" fmla="*/ 908 h 908"/>
                  <a:gd name="T4" fmla="*/ 1536 w 1536"/>
                  <a:gd name="T5" fmla="*/ 902 h 908"/>
                  <a:gd name="T6" fmla="*/ 1237 w 1536"/>
                  <a:gd name="T7" fmla="*/ 0 h 908"/>
                </a:gdLst>
                <a:ahLst/>
                <a:cxnLst>
                  <a:cxn ang="0">
                    <a:pos x="T0" y="T1"/>
                  </a:cxn>
                  <a:cxn ang="0">
                    <a:pos x="T2" y="T3"/>
                  </a:cxn>
                  <a:cxn ang="0">
                    <a:pos x="T4" y="T5"/>
                  </a:cxn>
                  <a:cxn ang="0">
                    <a:pos x="T6" y="T7"/>
                  </a:cxn>
                </a:cxnLst>
                <a:rect l="0" t="0" r="r" b="b"/>
                <a:pathLst>
                  <a:path w="1536" h="908">
                    <a:moveTo>
                      <a:pt x="1237" y="0"/>
                    </a:moveTo>
                    <a:cubicBezTo>
                      <a:pt x="0" y="908"/>
                      <a:pt x="0" y="908"/>
                      <a:pt x="0" y="908"/>
                    </a:cubicBezTo>
                    <a:cubicBezTo>
                      <a:pt x="1536" y="902"/>
                      <a:pt x="1536" y="902"/>
                      <a:pt x="1536" y="902"/>
                    </a:cubicBezTo>
                    <a:cubicBezTo>
                      <a:pt x="1533" y="575"/>
                      <a:pt x="1427" y="259"/>
                      <a:pt x="1237" y="0"/>
                    </a:cubicBezTo>
                    <a:close/>
                  </a:path>
                </a:pathLst>
              </a:custGeom>
              <a:solidFill>
                <a:schemeClr val="tx2"/>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25" name="Freeform 141">
                <a:extLst>
                  <a:ext uri="{FF2B5EF4-FFF2-40B4-BE49-F238E27FC236}">
                    <a16:creationId xmlns:a16="http://schemas.microsoft.com/office/drawing/2014/main" id="{A5DD4DEA-EB23-7AD8-357F-E8011DD44EF2}"/>
                  </a:ext>
                </a:extLst>
              </p:cNvPr>
              <p:cNvSpPr>
                <a:spLocks/>
              </p:cNvSpPr>
              <p:nvPr/>
            </p:nvSpPr>
            <p:spPr bwMode="auto">
              <a:xfrm>
                <a:off x="4574699" y="2727029"/>
                <a:ext cx="1306900" cy="768806"/>
              </a:xfrm>
              <a:custGeom>
                <a:avLst/>
                <a:gdLst>
                  <a:gd name="T0" fmla="*/ 1462 w 1537"/>
                  <a:gd name="T1" fmla="*/ 474 h 904"/>
                  <a:gd name="T2" fmla="*/ 1536 w 1537"/>
                  <a:gd name="T3" fmla="*/ 0 h 904"/>
                  <a:gd name="T4" fmla="*/ 0 w 1537"/>
                  <a:gd name="T5" fmla="*/ 6 h 904"/>
                  <a:gd name="T6" fmla="*/ 1247 w 1537"/>
                  <a:gd name="T7" fmla="*/ 904 h 904"/>
                  <a:gd name="T8" fmla="*/ 1462 w 1537"/>
                  <a:gd name="T9" fmla="*/ 474 h 904"/>
                </a:gdLst>
                <a:ahLst/>
                <a:cxnLst>
                  <a:cxn ang="0">
                    <a:pos x="T0" y="T1"/>
                  </a:cxn>
                  <a:cxn ang="0">
                    <a:pos x="T2" y="T3"/>
                  </a:cxn>
                  <a:cxn ang="0">
                    <a:pos x="T4" y="T5"/>
                  </a:cxn>
                  <a:cxn ang="0">
                    <a:pos x="T6" y="T7"/>
                  </a:cxn>
                  <a:cxn ang="0">
                    <a:pos x="T8" y="T9"/>
                  </a:cxn>
                </a:cxnLst>
                <a:rect l="0" t="0" r="r" b="b"/>
                <a:pathLst>
                  <a:path w="1537" h="904">
                    <a:moveTo>
                      <a:pt x="1462" y="474"/>
                    </a:moveTo>
                    <a:cubicBezTo>
                      <a:pt x="1513" y="316"/>
                      <a:pt x="1537" y="157"/>
                      <a:pt x="1536" y="0"/>
                    </a:cubicBezTo>
                    <a:cubicBezTo>
                      <a:pt x="0" y="6"/>
                      <a:pt x="0" y="6"/>
                      <a:pt x="0" y="6"/>
                    </a:cubicBezTo>
                    <a:cubicBezTo>
                      <a:pt x="1247" y="904"/>
                      <a:pt x="1247" y="904"/>
                      <a:pt x="1247" y="904"/>
                    </a:cubicBezTo>
                    <a:cubicBezTo>
                      <a:pt x="1339" y="776"/>
                      <a:pt x="1412" y="631"/>
                      <a:pt x="1462" y="474"/>
                    </a:cubicBezTo>
                    <a:close/>
                  </a:path>
                </a:pathLst>
              </a:custGeom>
              <a:solidFill>
                <a:schemeClr val="accent1"/>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26" name="Freeform 142">
                <a:extLst>
                  <a:ext uri="{FF2B5EF4-FFF2-40B4-BE49-F238E27FC236}">
                    <a16:creationId xmlns:a16="http://schemas.microsoft.com/office/drawing/2014/main" id="{520AC5AB-68D8-6CA1-FD8C-0C2AE3B3900A}"/>
                  </a:ext>
                </a:extLst>
              </p:cNvPr>
              <p:cNvSpPr>
                <a:spLocks/>
              </p:cNvSpPr>
              <p:nvPr/>
            </p:nvSpPr>
            <p:spPr bwMode="auto">
              <a:xfrm>
                <a:off x="4572900" y="1485996"/>
                <a:ext cx="1052790" cy="1244273"/>
              </a:xfrm>
              <a:custGeom>
                <a:avLst/>
                <a:gdLst>
                  <a:gd name="T0" fmla="*/ 468 w 1238"/>
                  <a:gd name="T1" fmla="*/ 0 h 1463"/>
                  <a:gd name="T2" fmla="*/ 0 w 1238"/>
                  <a:gd name="T3" fmla="*/ 1463 h 1463"/>
                  <a:gd name="T4" fmla="*/ 1238 w 1238"/>
                  <a:gd name="T5" fmla="*/ 555 h 1463"/>
                  <a:gd name="T6" fmla="*/ 468 w 1238"/>
                  <a:gd name="T7" fmla="*/ 0 h 1463"/>
                </a:gdLst>
                <a:ahLst/>
                <a:cxnLst>
                  <a:cxn ang="0">
                    <a:pos x="T0" y="T1"/>
                  </a:cxn>
                  <a:cxn ang="0">
                    <a:pos x="T2" y="T3"/>
                  </a:cxn>
                  <a:cxn ang="0">
                    <a:pos x="T4" y="T5"/>
                  </a:cxn>
                  <a:cxn ang="0">
                    <a:pos x="T6" y="T7"/>
                  </a:cxn>
                </a:cxnLst>
                <a:rect l="0" t="0" r="r" b="b"/>
                <a:pathLst>
                  <a:path w="1238" h="1463">
                    <a:moveTo>
                      <a:pt x="468" y="0"/>
                    </a:moveTo>
                    <a:cubicBezTo>
                      <a:pt x="0" y="1463"/>
                      <a:pt x="0" y="1463"/>
                      <a:pt x="0" y="1463"/>
                    </a:cubicBezTo>
                    <a:cubicBezTo>
                      <a:pt x="1238" y="555"/>
                      <a:pt x="1238" y="555"/>
                      <a:pt x="1238" y="555"/>
                    </a:cubicBezTo>
                    <a:cubicBezTo>
                      <a:pt x="1053" y="302"/>
                      <a:pt x="790" y="103"/>
                      <a:pt x="468" y="0"/>
                    </a:cubicBezTo>
                    <a:close/>
                  </a:path>
                </a:pathLst>
              </a:custGeom>
              <a:solidFill>
                <a:schemeClr val="accent3"/>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27" name="Freeform 143">
                <a:extLst>
                  <a:ext uri="{FF2B5EF4-FFF2-40B4-BE49-F238E27FC236}">
                    <a16:creationId xmlns:a16="http://schemas.microsoft.com/office/drawing/2014/main" id="{794E2C40-2BC9-808E-0F85-8DAEE5360E5A}"/>
                  </a:ext>
                </a:extLst>
              </p:cNvPr>
              <p:cNvSpPr>
                <a:spLocks/>
              </p:cNvSpPr>
              <p:nvPr/>
            </p:nvSpPr>
            <p:spPr bwMode="auto">
              <a:xfrm>
                <a:off x="4574699" y="2733147"/>
                <a:ext cx="1059268" cy="1240673"/>
              </a:xfrm>
              <a:custGeom>
                <a:avLst/>
                <a:gdLst>
                  <a:gd name="T0" fmla="*/ 1246 w 1246"/>
                  <a:gd name="T1" fmla="*/ 897 h 1459"/>
                  <a:gd name="T2" fmla="*/ 0 w 1246"/>
                  <a:gd name="T3" fmla="*/ 0 h 1459"/>
                  <a:gd name="T4" fmla="*/ 480 w 1246"/>
                  <a:gd name="T5" fmla="*/ 1459 h 1459"/>
                  <a:gd name="T6" fmla="*/ 1246 w 1246"/>
                  <a:gd name="T7" fmla="*/ 897 h 1459"/>
                </a:gdLst>
                <a:ahLst/>
                <a:cxnLst>
                  <a:cxn ang="0">
                    <a:pos x="T0" y="T1"/>
                  </a:cxn>
                  <a:cxn ang="0">
                    <a:pos x="T2" y="T3"/>
                  </a:cxn>
                  <a:cxn ang="0">
                    <a:pos x="T4" y="T5"/>
                  </a:cxn>
                  <a:cxn ang="0">
                    <a:pos x="T6" y="T7"/>
                  </a:cxn>
                </a:cxnLst>
                <a:rect l="0" t="0" r="r" b="b"/>
                <a:pathLst>
                  <a:path w="1246" h="1459">
                    <a:moveTo>
                      <a:pt x="1246" y="897"/>
                    </a:moveTo>
                    <a:cubicBezTo>
                      <a:pt x="0" y="0"/>
                      <a:pt x="0" y="0"/>
                      <a:pt x="0" y="0"/>
                    </a:cubicBezTo>
                    <a:cubicBezTo>
                      <a:pt x="480" y="1459"/>
                      <a:pt x="480" y="1459"/>
                      <a:pt x="480" y="1459"/>
                    </a:cubicBezTo>
                    <a:cubicBezTo>
                      <a:pt x="784" y="1358"/>
                      <a:pt x="1055" y="1162"/>
                      <a:pt x="1246" y="897"/>
                    </a:cubicBezTo>
                    <a:close/>
                  </a:path>
                </a:pathLst>
              </a:custGeom>
              <a:solidFill>
                <a:schemeClr val="bg2"/>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28" name="Freeform 144">
                <a:extLst>
                  <a:ext uri="{FF2B5EF4-FFF2-40B4-BE49-F238E27FC236}">
                    <a16:creationId xmlns:a16="http://schemas.microsoft.com/office/drawing/2014/main" id="{7281A91D-D6DF-C8E4-B552-6357986AAE68}"/>
                  </a:ext>
                </a:extLst>
              </p:cNvPr>
              <p:cNvSpPr>
                <a:spLocks/>
              </p:cNvSpPr>
              <p:nvPr/>
            </p:nvSpPr>
            <p:spPr bwMode="auto">
              <a:xfrm>
                <a:off x="4174099" y="2733867"/>
                <a:ext cx="807679" cy="1332815"/>
              </a:xfrm>
              <a:custGeom>
                <a:avLst/>
                <a:gdLst>
                  <a:gd name="T0" fmla="*/ 950 w 950"/>
                  <a:gd name="T1" fmla="*/ 1458 h 1567"/>
                  <a:gd name="T2" fmla="*/ 468 w 950"/>
                  <a:gd name="T3" fmla="*/ 0 h 1567"/>
                  <a:gd name="T4" fmla="*/ 0 w 950"/>
                  <a:gd name="T5" fmla="*/ 1464 h 1567"/>
                  <a:gd name="T6" fmla="*/ 950 w 950"/>
                  <a:gd name="T7" fmla="*/ 1458 h 1567"/>
                </a:gdLst>
                <a:ahLst/>
                <a:cxnLst>
                  <a:cxn ang="0">
                    <a:pos x="T0" y="T1"/>
                  </a:cxn>
                  <a:cxn ang="0">
                    <a:pos x="T2" y="T3"/>
                  </a:cxn>
                  <a:cxn ang="0">
                    <a:pos x="T4" y="T5"/>
                  </a:cxn>
                  <a:cxn ang="0">
                    <a:pos x="T6" y="T7"/>
                  </a:cxn>
                </a:cxnLst>
                <a:rect l="0" t="0" r="r" b="b"/>
                <a:pathLst>
                  <a:path w="950" h="1567">
                    <a:moveTo>
                      <a:pt x="950" y="1458"/>
                    </a:moveTo>
                    <a:cubicBezTo>
                      <a:pt x="468" y="0"/>
                      <a:pt x="468" y="0"/>
                      <a:pt x="468" y="0"/>
                    </a:cubicBezTo>
                    <a:cubicBezTo>
                      <a:pt x="0" y="1464"/>
                      <a:pt x="0" y="1464"/>
                      <a:pt x="0" y="1464"/>
                    </a:cubicBezTo>
                    <a:cubicBezTo>
                      <a:pt x="322" y="1567"/>
                      <a:pt x="652" y="1556"/>
                      <a:pt x="950" y="1458"/>
                    </a:cubicBezTo>
                    <a:close/>
                  </a:path>
                </a:pathLst>
              </a:custGeom>
              <a:solidFill>
                <a:schemeClr val="bg1">
                  <a:lumMod val="85000"/>
                </a:schemeClr>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29" name="Oval 191">
                <a:extLst>
                  <a:ext uri="{FF2B5EF4-FFF2-40B4-BE49-F238E27FC236}">
                    <a16:creationId xmlns:a16="http://schemas.microsoft.com/office/drawing/2014/main" id="{B88F66A4-C7AD-0FAA-E491-20C61B37D5C5}"/>
                  </a:ext>
                </a:extLst>
              </p:cNvPr>
              <p:cNvSpPr>
                <a:spLocks noChangeArrowheads="1"/>
              </p:cNvSpPr>
              <p:nvPr/>
            </p:nvSpPr>
            <p:spPr bwMode="auto">
              <a:xfrm>
                <a:off x="4369541" y="1554021"/>
                <a:ext cx="405639" cy="405640"/>
              </a:xfrm>
              <a:prstGeom prst="ellipse">
                <a:avLst/>
              </a:prstGeom>
              <a:solidFill>
                <a:srgbClr val="FFFFFF"/>
              </a:solidFill>
              <a:ln>
                <a:noFill/>
              </a:ln>
              <a:effectLst>
                <a:outerShdw blurRad="63500" sx="102000" sy="102000" algn="ctr" rotWithShape="0">
                  <a:prstClr val="black">
                    <a:alpha val="4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30" name="Freeform 209">
                <a:extLst>
                  <a:ext uri="{FF2B5EF4-FFF2-40B4-BE49-F238E27FC236}">
                    <a16:creationId xmlns:a16="http://schemas.microsoft.com/office/drawing/2014/main" id="{BBCD3E1B-6B8B-B8DE-5F6F-0CFD63100FF6}"/>
                  </a:ext>
                </a:extLst>
              </p:cNvPr>
              <p:cNvSpPr>
                <a:spLocks/>
              </p:cNvSpPr>
              <p:nvPr/>
            </p:nvSpPr>
            <p:spPr bwMode="auto">
              <a:xfrm>
                <a:off x="3770260" y="1712390"/>
                <a:ext cx="459988" cy="459268"/>
              </a:xfrm>
              <a:custGeom>
                <a:avLst/>
                <a:gdLst>
                  <a:gd name="T0" fmla="*/ 463 w 541"/>
                  <a:gd name="T1" fmla="*/ 130 h 540"/>
                  <a:gd name="T2" fmla="*/ 411 w 541"/>
                  <a:gd name="T3" fmla="*/ 463 h 540"/>
                  <a:gd name="T4" fmla="*/ 78 w 541"/>
                  <a:gd name="T5" fmla="*/ 410 h 540"/>
                  <a:gd name="T6" fmla="*/ 130 w 541"/>
                  <a:gd name="T7" fmla="*/ 77 h 540"/>
                  <a:gd name="T8" fmla="*/ 463 w 541"/>
                  <a:gd name="T9" fmla="*/ 130 h 540"/>
                </a:gdLst>
                <a:ahLst/>
                <a:cxnLst>
                  <a:cxn ang="0">
                    <a:pos x="T0" y="T1"/>
                  </a:cxn>
                  <a:cxn ang="0">
                    <a:pos x="T2" y="T3"/>
                  </a:cxn>
                  <a:cxn ang="0">
                    <a:pos x="T4" y="T5"/>
                  </a:cxn>
                  <a:cxn ang="0">
                    <a:pos x="T6" y="T7"/>
                  </a:cxn>
                  <a:cxn ang="0">
                    <a:pos x="T8" y="T9"/>
                  </a:cxn>
                </a:cxnLst>
                <a:rect l="0" t="0" r="r" b="b"/>
                <a:pathLst>
                  <a:path w="541" h="540">
                    <a:moveTo>
                      <a:pt x="463" y="130"/>
                    </a:moveTo>
                    <a:cubicBezTo>
                      <a:pt x="541" y="236"/>
                      <a:pt x="517" y="386"/>
                      <a:pt x="411" y="463"/>
                    </a:cubicBezTo>
                    <a:cubicBezTo>
                      <a:pt x="304" y="540"/>
                      <a:pt x="155" y="517"/>
                      <a:pt x="78" y="410"/>
                    </a:cubicBezTo>
                    <a:cubicBezTo>
                      <a:pt x="0" y="304"/>
                      <a:pt x="24" y="155"/>
                      <a:pt x="130" y="77"/>
                    </a:cubicBezTo>
                    <a:cubicBezTo>
                      <a:pt x="237" y="0"/>
                      <a:pt x="386" y="23"/>
                      <a:pt x="463" y="130"/>
                    </a:cubicBezTo>
                    <a:close/>
                  </a:path>
                </a:pathLst>
              </a:custGeom>
              <a:solidFill>
                <a:srgbClr val="FFFFFF"/>
              </a:solidFill>
              <a:ln>
                <a:noFill/>
              </a:ln>
              <a:effectLst>
                <a:outerShdw blurRad="63500" sx="102000" sy="102000" algn="ctr" rotWithShape="0">
                  <a:prstClr val="black">
                    <a:alpha val="4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31" name="Freeform 210">
                <a:extLst>
                  <a:ext uri="{FF2B5EF4-FFF2-40B4-BE49-F238E27FC236}">
                    <a16:creationId xmlns:a16="http://schemas.microsoft.com/office/drawing/2014/main" id="{B1B6F141-D0F9-9C71-A7E1-780820BA5DF4}"/>
                  </a:ext>
                </a:extLst>
              </p:cNvPr>
              <p:cNvSpPr>
                <a:spLocks/>
              </p:cNvSpPr>
              <p:nvPr/>
            </p:nvSpPr>
            <p:spPr bwMode="auto">
              <a:xfrm>
                <a:off x="3418969" y="2200452"/>
                <a:ext cx="454949" cy="455309"/>
              </a:xfrm>
              <a:custGeom>
                <a:avLst/>
                <a:gdLst>
                  <a:gd name="T0" fmla="*/ 341 w 535"/>
                  <a:gd name="T1" fmla="*/ 41 h 535"/>
                  <a:gd name="T2" fmla="*/ 494 w 535"/>
                  <a:gd name="T3" fmla="*/ 341 h 535"/>
                  <a:gd name="T4" fmla="*/ 193 w 535"/>
                  <a:gd name="T5" fmla="*/ 494 h 535"/>
                  <a:gd name="T6" fmla="*/ 40 w 535"/>
                  <a:gd name="T7" fmla="*/ 194 h 535"/>
                  <a:gd name="T8" fmla="*/ 341 w 535"/>
                  <a:gd name="T9" fmla="*/ 41 h 535"/>
                </a:gdLst>
                <a:ahLst/>
                <a:cxnLst>
                  <a:cxn ang="0">
                    <a:pos x="T0" y="T1"/>
                  </a:cxn>
                  <a:cxn ang="0">
                    <a:pos x="T2" y="T3"/>
                  </a:cxn>
                  <a:cxn ang="0">
                    <a:pos x="T4" y="T5"/>
                  </a:cxn>
                  <a:cxn ang="0">
                    <a:pos x="T6" y="T7"/>
                  </a:cxn>
                  <a:cxn ang="0">
                    <a:pos x="T8" y="T9"/>
                  </a:cxn>
                </a:cxnLst>
                <a:rect l="0" t="0" r="r" b="b"/>
                <a:pathLst>
                  <a:path w="535" h="535">
                    <a:moveTo>
                      <a:pt x="341" y="41"/>
                    </a:moveTo>
                    <a:cubicBezTo>
                      <a:pt x="466" y="81"/>
                      <a:pt x="535" y="216"/>
                      <a:pt x="494" y="341"/>
                    </a:cubicBezTo>
                    <a:cubicBezTo>
                      <a:pt x="453" y="466"/>
                      <a:pt x="319" y="535"/>
                      <a:pt x="193" y="494"/>
                    </a:cubicBezTo>
                    <a:cubicBezTo>
                      <a:pt x="68" y="454"/>
                      <a:pt x="0" y="319"/>
                      <a:pt x="40" y="194"/>
                    </a:cubicBezTo>
                    <a:cubicBezTo>
                      <a:pt x="81" y="69"/>
                      <a:pt x="215" y="0"/>
                      <a:pt x="341" y="41"/>
                    </a:cubicBezTo>
                    <a:close/>
                  </a:path>
                </a:pathLst>
              </a:custGeom>
              <a:solidFill>
                <a:srgbClr val="FFFFFF"/>
              </a:solidFill>
              <a:ln>
                <a:noFill/>
              </a:ln>
              <a:effectLst>
                <a:outerShdw blurRad="63500" sx="102000" sy="102000" algn="ctr" rotWithShape="0">
                  <a:prstClr val="black">
                    <a:alpha val="4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32" name="Freeform 211">
                <a:extLst>
                  <a:ext uri="{FF2B5EF4-FFF2-40B4-BE49-F238E27FC236}">
                    <a16:creationId xmlns:a16="http://schemas.microsoft.com/office/drawing/2014/main" id="{6941EA77-535E-27AD-E613-258478204EED}"/>
                  </a:ext>
                </a:extLst>
              </p:cNvPr>
              <p:cNvSpPr>
                <a:spLocks/>
              </p:cNvSpPr>
              <p:nvPr/>
            </p:nvSpPr>
            <p:spPr bwMode="auto">
              <a:xfrm>
                <a:off x="3417170" y="2801893"/>
                <a:ext cx="454949" cy="454949"/>
              </a:xfrm>
              <a:custGeom>
                <a:avLst/>
                <a:gdLst>
                  <a:gd name="T0" fmla="*/ 194 w 535"/>
                  <a:gd name="T1" fmla="*/ 41 h 535"/>
                  <a:gd name="T2" fmla="*/ 495 w 535"/>
                  <a:gd name="T3" fmla="*/ 194 h 535"/>
                  <a:gd name="T4" fmla="*/ 342 w 535"/>
                  <a:gd name="T5" fmla="*/ 494 h 535"/>
                  <a:gd name="T6" fmla="*/ 41 w 535"/>
                  <a:gd name="T7" fmla="*/ 341 h 535"/>
                  <a:gd name="T8" fmla="*/ 194 w 535"/>
                  <a:gd name="T9" fmla="*/ 41 h 535"/>
                </a:gdLst>
                <a:ahLst/>
                <a:cxnLst>
                  <a:cxn ang="0">
                    <a:pos x="T0" y="T1"/>
                  </a:cxn>
                  <a:cxn ang="0">
                    <a:pos x="T2" y="T3"/>
                  </a:cxn>
                  <a:cxn ang="0">
                    <a:pos x="T4" y="T5"/>
                  </a:cxn>
                  <a:cxn ang="0">
                    <a:pos x="T6" y="T7"/>
                  </a:cxn>
                  <a:cxn ang="0">
                    <a:pos x="T8" y="T9"/>
                  </a:cxn>
                </a:cxnLst>
                <a:rect l="0" t="0" r="r" b="b"/>
                <a:pathLst>
                  <a:path w="535" h="535">
                    <a:moveTo>
                      <a:pt x="194" y="41"/>
                    </a:moveTo>
                    <a:cubicBezTo>
                      <a:pt x="319" y="0"/>
                      <a:pt x="454" y="69"/>
                      <a:pt x="495" y="194"/>
                    </a:cubicBezTo>
                    <a:cubicBezTo>
                      <a:pt x="535" y="319"/>
                      <a:pt x="467" y="454"/>
                      <a:pt x="342" y="494"/>
                    </a:cubicBezTo>
                    <a:cubicBezTo>
                      <a:pt x="216" y="535"/>
                      <a:pt x="82" y="467"/>
                      <a:pt x="41" y="341"/>
                    </a:cubicBezTo>
                    <a:cubicBezTo>
                      <a:pt x="0" y="216"/>
                      <a:pt x="69" y="82"/>
                      <a:pt x="194" y="41"/>
                    </a:cubicBezTo>
                    <a:close/>
                  </a:path>
                </a:pathLst>
              </a:custGeom>
              <a:solidFill>
                <a:srgbClr val="FFFFFF"/>
              </a:solidFill>
              <a:ln>
                <a:noFill/>
              </a:ln>
              <a:effectLst>
                <a:outerShdw blurRad="63500" sx="102000" sy="102000" algn="ctr" rotWithShape="0">
                  <a:prstClr val="black">
                    <a:alpha val="4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33" name="Freeform 212">
                <a:extLst>
                  <a:ext uri="{FF2B5EF4-FFF2-40B4-BE49-F238E27FC236}">
                    <a16:creationId xmlns:a16="http://schemas.microsoft.com/office/drawing/2014/main" id="{7065982F-D2E6-4B89-D089-BCE480F2426C}"/>
                  </a:ext>
                </a:extLst>
              </p:cNvPr>
              <p:cNvSpPr>
                <a:spLocks/>
              </p:cNvSpPr>
              <p:nvPr/>
            </p:nvSpPr>
            <p:spPr bwMode="auto">
              <a:xfrm>
                <a:off x="3767740" y="3286717"/>
                <a:ext cx="459988" cy="460348"/>
              </a:xfrm>
              <a:custGeom>
                <a:avLst/>
                <a:gdLst>
                  <a:gd name="T0" fmla="*/ 78 w 541"/>
                  <a:gd name="T1" fmla="*/ 130 h 541"/>
                  <a:gd name="T2" fmla="*/ 411 w 541"/>
                  <a:gd name="T3" fmla="*/ 77 h 541"/>
                  <a:gd name="T4" fmla="*/ 464 w 541"/>
                  <a:gd name="T5" fmla="*/ 411 h 541"/>
                  <a:gd name="T6" fmla="*/ 131 w 541"/>
                  <a:gd name="T7" fmla="*/ 463 h 541"/>
                  <a:gd name="T8" fmla="*/ 78 w 541"/>
                  <a:gd name="T9" fmla="*/ 130 h 541"/>
                </a:gdLst>
                <a:ahLst/>
                <a:cxnLst>
                  <a:cxn ang="0">
                    <a:pos x="T0" y="T1"/>
                  </a:cxn>
                  <a:cxn ang="0">
                    <a:pos x="T2" y="T3"/>
                  </a:cxn>
                  <a:cxn ang="0">
                    <a:pos x="T4" y="T5"/>
                  </a:cxn>
                  <a:cxn ang="0">
                    <a:pos x="T6" y="T7"/>
                  </a:cxn>
                  <a:cxn ang="0">
                    <a:pos x="T8" y="T9"/>
                  </a:cxn>
                </a:cxnLst>
                <a:rect l="0" t="0" r="r" b="b"/>
                <a:pathLst>
                  <a:path w="541" h="541">
                    <a:moveTo>
                      <a:pt x="78" y="130"/>
                    </a:moveTo>
                    <a:cubicBezTo>
                      <a:pt x="155" y="24"/>
                      <a:pt x="304" y="0"/>
                      <a:pt x="411" y="77"/>
                    </a:cubicBezTo>
                    <a:cubicBezTo>
                      <a:pt x="517" y="155"/>
                      <a:pt x="541" y="304"/>
                      <a:pt x="464" y="411"/>
                    </a:cubicBezTo>
                    <a:cubicBezTo>
                      <a:pt x="386" y="517"/>
                      <a:pt x="237" y="541"/>
                      <a:pt x="131" y="463"/>
                    </a:cubicBezTo>
                    <a:cubicBezTo>
                      <a:pt x="24" y="386"/>
                      <a:pt x="0" y="237"/>
                      <a:pt x="78" y="130"/>
                    </a:cubicBezTo>
                    <a:close/>
                  </a:path>
                </a:pathLst>
              </a:custGeom>
              <a:solidFill>
                <a:srgbClr val="FFFFFF"/>
              </a:solidFill>
              <a:ln>
                <a:noFill/>
              </a:ln>
              <a:effectLst>
                <a:outerShdw blurRad="63500" sx="102000" sy="102000" algn="ctr" rotWithShape="0">
                  <a:prstClr val="black">
                    <a:alpha val="4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34" name="Oval 213">
                <a:extLst>
                  <a:ext uri="{FF2B5EF4-FFF2-40B4-BE49-F238E27FC236}">
                    <a16:creationId xmlns:a16="http://schemas.microsoft.com/office/drawing/2014/main" id="{868A5E5E-7F5A-DA74-DB6F-16D160B55672}"/>
                  </a:ext>
                </a:extLst>
              </p:cNvPr>
              <p:cNvSpPr>
                <a:spLocks noChangeArrowheads="1"/>
              </p:cNvSpPr>
              <p:nvPr/>
            </p:nvSpPr>
            <p:spPr bwMode="auto">
              <a:xfrm>
                <a:off x="4366301" y="3500155"/>
                <a:ext cx="405639" cy="405640"/>
              </a:xfrm>
              <a:prstGeom prst="ellipse">
                <a:avLst/>
              </a:prstGeom>
              <a:solidFill>
                <a:srgbClr val="FFFFFF"/>
              </a:solidFill>
              <a:ln>
                <a:noFill/>
              </a:ln>
              <a:effectLst>
                <a:outerShdw blurRad="63500" sx="102000" sy="102000" algn="ctr" rotWithShape="0">
                  <a:prstClr val="black">
                    <a:alpha val="4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35" name="Freeform 214">
                <a:extLst>
                  <a:ext uri="{FF2B5EF4-FFF2-40B4-BE49-F238E27FC236}">
                    <a16:creationId xmlns:a16="http://schemas.microsoft.com/office/drawing/2014/main" id="{844B8C3A-648D-72C1-01F3-7BBF1ABD107E}"/>
                  </a:ext>
                </a:extLst>
              </p:cNvPr>
              <p:cNvSpPr>
                <a:spLocks/>
              </p:cNvSpPr>
              <p:nvPr/>
            </p:nvSpPr>
            <p:spPr bwMode="auto">
              <a:xfrm>
                <a:off x="4911233" y="3288516"/>
                <a:ext cx="459988" cy="459988"/>
              </a:xfrm>
              <a:custGeom>
                <a:avLst/>
                <a:gdLst>
                  <a:gd name="T0" fmla="*/ 78 w 541"/>
                  <a:gd name="T1" fmla="*/ 411 h 541"/>
                  <a:gd name="T2" fmla="*/ 131 w 541"/>
                  <a:gd name="T3" fmla="*/ 78 h 541"/>
                  <a:gd name="T4" fmla="*/ 464 w 541"/>
                  <a:gd name="T5" fmla="*/ 130 h 541"/>
                  <a:gd name="T6" fmla="*/ 411 w 541"/>
                  <a:gd name="T7" fmla="*/ 463 h 541"/>
                  <a:gd name="T8" fmla="*/ 78 w 541"/>
                  <a:gd name="T9" fmla="*/ 411 h 541"/>
                </a:gdLst>
                <a:ahLst/>
                <a:cxnLst>
                  <a:cxn ang="0">
                    <a:pos x="T0" y="T1"/>
                  </a:cxn>
                  <a:cxn ang="0">
                    <a:pos x="T2" y="T3"/>
                  </a:cxn>
                  <a:cxn ang="0">
                    <a:pos x="T4" y="T5"/>
                  </a:cxn>
                  <a:cxn ang="0">
                    <a:pos x="T6" y="T7"/>
                  </a:cxn>
                  <a:cxn ang="0">
                    <a:pos x="T8" y="T9"/>
                  </a:cxn>
                </a:cxnLst>
                <a:rect l="0" t="0" r="r" b="b"/>
                <a:pathLst>
                  <a:path w="541" h="541">
                    <a:moveTo>
                      <a:pt x="78" y="411"/>
                    </a:moveTo>
                    <a:cubicBezTo>
                      <a:pt x="0" y="304"/>
                      <a:pt x="24" y="155"/>
                      <a:pt x="131" y="78"/>
                    </a:cubicBezTo>
                    <a:cubicBezTo>
                      <a:pt x="237" y="0"/>
                      <a:pt x="386" y="24"/>
                      <a:pt x="464" y="130"/>
                    </a:cubicBezTo>
                    <a:cubicBezTo>
                      <a:pt x="541" y="237"/>
                      <a:pt x="517" y="386"/>
                      <a:pt x="411" y="463"/>
                    </a:cubicBezTo>
                    <a:cubicBezTo>
                      <a:pt x="304" y="541"/>
                      <a:pt x="155" y="517"/>
                      <a:pt x="78" y="411"/>
                    </a:cubicBezTo>
                    <a:close/>
                  </a:path>
                </a:pathLst>
              </a:custGeom>
              <a:solidFill>
                <a:srgbClr val="FFFFFF"/>
              </a:solidFill>
              <a:ln>
                <a:noFill/>
              </a:ln>
              <a:effectLst>
                <a:outerShdw blurRad="63500" sx="102000" sy="102000" algn="ctr" rotWithShape="0">
                  <a:prstClr val="black">
                    <a:alpha val="4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36" name="Freeform 215">
                <a:extLst>
                  <a:ext uri="{FF2B5EF4-FFF2-40B4-BE49-F238E27FC236}">
                    <a16:creationId xmlns:a16="http://schemas.microsoft.com/office/drawing/2014/main" id="{1FA5EB00-067C-A3AC-A4F0-723785E22BF2}"/>
                  </a:ext>
                </a:extLst>
              </p:cNvPr>
              <p:cNvSpPr>
                <a:spLocks/>
              </p:cNvSpPr>
              <p:nvPr/>
            </p:nvSpPr>
            <p:spPr bwMode="auto">
              <a:xfrm>
                <a:off x="5268641" y="2805132"/>
                <a:ext cx="454949" cy="454229"/>
              </a:xfrm>
              <a:custGeom>
                <a:avLst/>
                <a:gdLst>
                  <a:gd name="T0" fmla="*/ 194 w 535"/>
                  <a:gd name="T1" fmla="*/ 494 h 534"/>
                  <a:gd name="T2" fmla="*/ 41 w 535"/>
                  <a:gd name="T3" fmla="*/ 193 h 534"/>
                  <a:gd name="T4" fmla="*/ 341 w 535"/>
                  <a:gd name="T5" fmla="*/ 40 h 534"/>
                  <a:gd name="T6" fmla="*/ 494 w 535"/>
                  <a:gd name="T7" fmla="*/ 341 h 534"/>
                  <a:gd name="T8" fmla="*/ 194 w 535"/>
                  <a:gd name="T9" fmla="*/ 494 h 534"/>
                </a:gdLst>
                <a:ahLst/>
                <a:cxnLst>
                  <a:cxn ang="0">
                    <a:pos x="T0" y="T1"/>
                  </a:cxn>
                  <a:cxn ang="0">
                    <a:pos x="T2" y="T3"/>
                  </a:cxn>
                  <a:cxn ang="0">
                    <a:pos x="T4" y="T5"/>
                  </a:cxn>
                  <a:cxn ang="0">
                    <a:pos x="T6" y="T7"/>
                  </a:cxn>
                  <a:cxn ang="0">
                    <a:pos x="T8" y="T9"/>
                  </a:cxn>
                </a:cxnLst>
                <a:rect l="0" t="0" r="r" b="b"/>
                <a:pathLst>
                  <a:path w="535" h="534">
                    <a:moveTo>
                      <a:pt x="194" y="494"/>
                    </a:moveTo>
                    <a:cubicBezTo>
                      <a:pt x="68" y="453"/>
                      <a:pt x="0" y="319"/>
                      <a:pt x="41" y="193"/>
                    </a:cubicBezTo>
                    <a:cubicBezTo>
                      <a:pt x="81" y="68"/>
                      <a:pt x="216" y="0"/>
                      <a:pt x="341" y="40"/>
                    </a:cubicBezTo>
                    <a:cubicBezTo>
                      <a:pt x="466" y="81"/>
                      <a:pt x="535" y="215"/>
                      <a:pt x="494" y="341"/>
                    </a:cubicBezTo>
                    <a:cubicBezTo>
                      <a:pt x="453" y="466"/>
                      <a:pt x="319" y="534"/>
                      <a:pt x="194" y="494"/>
                    </a:cubicBezTo>
                    <a:close/>
                  </a:path>
                </a:pathLst>
              </a:custGeom>
              <a:solidFill>
                <a:srgbClr val="FFFFFF"/>
              </a:solidFill>
              <a:ln>
                <a:noFill/>
              </a:ln>
              <a:effectLst>
                <a:outerShdw blurRad="63500" sx="102000" sy="102000" algn="ctr" rotWithShape="0">
                  <a:prstClr val="black">
                    <a:alpha val="4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37" name="Freeform 216">
                <a:extLst>
                  <a:ext uri="{FF2B5EF4-FFF2-40B4-BE49-F238E27FC236}">
                    <a16:creationId xmlns:a16="http://schemas.microsoft.com/office/drawing/2014/main" id="{6536F2F6-4ABF-2AD2-DDAD-ACA7784FC631}"/>
                  </a:ext>
                </a:extLst>
              </p:cNvPr>
              <p:cNvSpPr>
                <a:spLocks/>
              </p:cNvSpPr>
              <p:nvPr/>
            </p:nvSpPr>
            <p:spPr bwMode="auto">
              <a:xfrm>
                <a:off x="5269360" y="2202972"/>
                <a:ext cx="454949" cy="455309"/>
              </a:xfrm>
              <a:custGeom>
                <a:avLst/>
                <a:gdLst>
                  <a:gd name="T0" fmla="*/ 341 w 535"/>
                  <a:gd name="T1" fmla="*/ 495 h 535"/>
                  <a:gd name="T2" fmla="*/ 41 w 535"/>
                  <a:gd name="T3" fmla="*/ 342 h 535"/>
                  <a:gd name="T4" fmla="*/ 194 w 535"/>
                  <a:gd name="T5" fmla="*/ 41 h 535"/>
                  <a:gd name="T6" fmla="*/ 494 w 535"/>
                  <a:gd name="T7" fmla="*/ 194 h 535"/>
                  <a:gd name="T8" fmla="*/ 341 w 535"/>
                  <a:gd name="T9" fmla="*/ 495 h 535"/>
                </a:gdLst>
                <a:ahLst/>
                <a:cxnLst>
                  <a:cxn ang="0">
                    <a:pos x="T0" y="T1"/>
                  </a:cxn>
                  <a:cxn ang="0">
                    <a:pos x="T2" y="T3"/>
                  </a:cxn>
                  <a:cxn ang="0">
                    <a:pos x="T4" y="T5"/>
                  </a:cxn>
                  <a:cxn ang="0">
                    <a:pos x="T6" y="T7"/>
                  </a:cxn>
                  <a:cxn ang="0">
                    <a:pos x="T8" y="T9"/>
                  </a:cxn>
                </a:cxnLst>
                <a:rect l="0" t="0" r="r" b="b"/>
                <a:pathLst>
                  <a:path w="535" h="535">
                    <a:moveTo>
                      <a:pt x="341" y="495"/>
                    </a:moveTo>
                    <a:cubicBezTo>
                      <a:pt x="216" y="535"/>
                      <a:pt x="81" y="467"/>
                      <a:pt x="41" y="342"/>
                    </a:cubicBezTo>
                    <a:cubicBezTo>
                      <a:pt x="0" y="216"/>
                      <a:pt x="68" y="82"/>
                      <a:pt x="194" y="41"/>
                    </a:cubicBezTo>
                    <a:cubicBezTo>
                      <a:pt x="319" y="0"/>
                      <a:pt x="454" y="69"/>
                      <a:pt x="494" y="194"/>
                    </a:cubicBezTo>
                    <a:cubicBezTo>
                      <a:pt x="535" y="319"/>
                      <a:pt x="466" y="454"/>
                      <a:pt x="341" y="495"/>
                    </a:cubicBezTo>
                    <a:close/>
                  </a:path>
                </a:pathLst>
              </a:custGeom>
              <a:solidFill>
                <a:srgbClr val="FFFFFF"/>
              </a:solidFill>
              <a:ln>
                <a:noFill/>
              </a:ln>
              <a:effectLst>
                <a:outerShdw blurRad="63500" sx="102000" sy="102000" algn="ctr" rotWithShape="0">
                  <a:prstClr val="black">
                    <a:alpha val="4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38" name="Freeform 217">
                <a:extLst>
                  <a:ext uri="{FF2B5EF4-FFF2-40B4-BE49-F238E27FC236}">
                    <a16:creationId xmlns:a16="http://schemas.microsoft.com/office/drawing/2014/main" id="{C390AC2E-DB86-5300-B889-2BED607C15CA}"/>
                  </a:ext>
                </a:extLst>
              </p:cNvPr>
              <p:cNvSpPr>
                <a:spLocks/>
              </p:cNvSpPr>
              <p:nvPr/>
            </p:nvSpPr>
            <p:spPr bwMode="auto">
              <a:xfrm>
                <a:off x="4913752" y="1713829"/>
                <a:ext cx="460348" cy="459628"/>
              </a:xfrm>
              <a:custGeom>
                <a:avLst/>
                <a:gdLst>
                  <a:gd name="T0" fmla="*/ 464 w 541"/>
                  <a:gd name="T1" fmla="*/ 410 h 540"/>
                  <a:gd name="T2" fmla="*/ 131 w 541"/>
                  <a:gd name="T3" fmla="*/ 463 h 540"/>
                  <a:gd name="T4" fmla="*/ 78 w 541"/>
                  <a:gd name="T5" fmla="*/ 130 h 540"/>
                  <a:gd name="T6" fmla="*/ 411 w 541"/>
                  <a:gd name="T7" fmla="*/ 77 h 540"/>
                  <a:gd name="T8" fmla="*/ 464 w 541"/>
                  <a:gd name="T9" fmla="*/ 410 h 540"/>
                </a:gdLst>
                <a:ahLst/>
                <a:cxnLst>
                  <a:cxn ang="0">
                    <a:pos x="T0" y="T1"/>
                  </a:cxn>
                  <a:cxn ang="0">
                    <a:pos x="T2" y="T3"/>
                  </a:cxn>
                  <a:cxn ang="0">
                    <a:pos x="T4" y="T5"/>
                  </a:cxn>
                  <a:cxn ang="0">
                    <a:pos x="T6" y="T7"/>
                  </a:cxn>
                  <a:cxn ang="0">
                    <a:pos x="T8" y="T9"/>
                  </a:cxn>
                </a:cxnLst>
                <a:rect l="0" t="0" r="r" b="b"/>
                <a:pathLst>
                  <a:path w="541" h="540">
                    <a:moveTo>
                      <a:pt x="464" y="410"/>
                    </a:moveTo>
                    <a:cubicBezTo>
                      <a:pt x="386" y="517"/>
                      <a:pt x="237" y="540"/>
                      <a:pt x="131" y="463"/>
                    </a:cubicBezTo>
                    <a:cubicBezTo>
                      <a:pt x="24" y="386"/>
                      <a:pt x="0" y="236"/>
                      <a:pt x="78" y="130"/>
                    </a:cubicBezTo>
                    <a:cubicBezTo>
                      <a:pt x="155" y="23"/>
                      <a:pt x="304" y="0"/>
                      <a:pt x="411" y="77"/>
                    </a:cubicBezTo>
                    <a:cubicBezTo>
                      <a:pt x="517" y="155"/>
                      <a:pt x="541" y="304"/>
                      <a:pt x="464" y="410"/>
                    </a:cubicBezTo>
                    <a:close/>
                  </a:path>
                </a:pathLst>
              </a:custGeom>
              <a:solidFill>
                <a:srgbClr val="FFFFFF"/>
              </a:solidFill>
              <a:ln>
                <a:noFill/>
              </a:ln>
              <a:effectLst>
                <a:outerShdw blurRad="63500" sx="102000" sy="102000" algn="ctr" rotWithShape="0">
                  <a:prstClr val="black">
                    <a:alpha val="4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39" name="Freeform 912">
                <a:extLst>
                  <a:ext uri="{FF2B5EF4-FFF2-40B4-BE49-F238E27FC236}">
                    <a16:creationId xmlns:a16="http://schemas.microsoft.com/office/drawing/2014/main" id="{786D7EB1-8F58-49CF-56FA-09F16280ABC8}"/>
                  </a:ext>
                </a:extLst>
              </p:cNvPr>
              <p:cNvSpPr>
                <a:spLocks/>
              </p:cNvSpPr>
              <p:nvPr/>
            </p:nvSpPr>
            <p:spPr bwMode="auto">
              <a:xfrm>
                <a:off x="3910179" y="2033807"/>
                <a:ext cx="1323643" cy="1396880"/>
              </a:xfrm>
              <a:custGeom>
                <a:avLst/>
                <a:gdLst>
                  <a:gd name="T0" fmla="*/ 1668 w 1790"/>
                  <a:gd name="T1" fmla="*/ 1066 h 1889"/>
                  <a:gd name="T2" fmla="*/ 1678 w 1790"/>
                  <a:gd name="T3" fmla="*/ 954 h 1889"/>
                  <a:gd name="T4" fmla="*/ 1668 w 1790"/>
                  <a:gd name="T5" fmla="*/ 841 h 1889"/>
                  <a:gd name="T6" fmla="*/ 1790 w 1790"/>
                  <a:gd name="T7" fmla="*/ 664 h 1889"/>
                  <a:gd name="T8" fmla="*/ 1584 w 1790"/>
                  <a:gd name="T9" fmla="*/ 580 h 1889"/>
                  <a:gd name="T10" fmla="*/ 1464 w 1790"/>
                  <a:gd name="T11" fmla="*/ 412 h 1889"/>
                  <a:gd name="T12" fmla="*/ 1454 w 1790"/>
                  <a:gd name="T13" fmla="*/ 187 h 1889"/>
                  <a:gd name="T14" fmla="*/ 1240 w 1790"/>
                  <a:gd name="T15" fmla="*/ 243 h 1889"/>
                  <a:gd name="T16" fmla="*/ 1044 w 1790"/>
                  <a:gd name="T17" fmla="*/ 177 h 1889"/>
                  <a:gd name="T18" fmla="*/ 895 w 1790"/>
                  <a:gd name="T19" fmla="*/ 0 h 1889"/>
                  <a:gd name="T20" fmla="*/ 765 w 1790"/>
                  <a:gd name="T21" fmla="*/ 177 h 1889"/>
                  <a:gd name="T22" fmla="*/ 569 w 1790"/>
                  <a:gd name="T23" fmla="*/ 243 h 1889"/>
                  <a:gd name="T24" fmla="*/ 345 w 1790"/>
                  <a:gd name="T25" fmla="*/ 177 h 1889"/>
                  <a:gd name="T26" fmla="*/ 335 w 1790"/>
                  <a:gd name="T27" fmla="*/ 402 h 1889"/>
                  <a:gd name="T28" fmla="*/ 214 w 1790"/>
                  <a:gd name="T29" fmla="*/ 571 h 1889"/>
                  <a:gd name="T30" fmla="*/ 0 w 1790"/>
                  <a:gd name="T31" fmla="*/ 645 h 1889"/>
                  <a:gd name="T32" fmla="*/ 122 w 1790"/>
                  <a:gd name="T33" fmla="*/ 832 h 1889"/>
                  <a:gd name="T34" fmla="*/ 113 w 1790"/>
                  <a:gd name="T35" fmla="*/ 954 h 1889"/>
                  <a:gd name="T36" fmla="*/ 122 w 1790"/>
                  <a:gd name="T37" fmla="*/ 1047 h 1889"/>
                  <a:gd name="T38" fmla="*/ 0 w 1790"/>
                  <a:gd name="T39" fmla="*/ 1226 h 1889"/>
                  <a:gd name="T40" fmla="*/ 195 w 1790"/>
                  <a:gd name="T41" fmla="*/ 1309 h 1889"/>
                  <a:gd name="T42" fmla="*/ 327 w 1790"/>
                  <a:gd name="T43" fmla="*/ 1488 h 1889"/>
                  <a:gd name="T44" fmla="*/ 335 w 1790"/>
                  <a:gd name="T45" fmla="*/ 1702 h 1889"/>
                  <a:gd name="T46" fmla="*/ 530 w 1790"/>
                  <a:gd name="T47" fmla="*/ 1647 h 1889"/>
                  <a:gd name="T48" fmla="*/ 755 w 1790"/>
                  <a:gd name="T49" fmla="*/ 1721 h 1889"/>
                  <a:gd name="T50" fmla="*/ 886 w 1790"/>
                  <a:gd name="T51" fmla="*/ 1889 h 1889"/>
                  <a:gd name="T52" fmla="*/ 1016 w 1790"/>
                  <a:gd name="T53" fmla="*/ 1729 h 1889"/>
                  <a:gd name="T54" fmla="*/ 1240 w 1790"/>
                  <a:gd name="T55" fmla="*/ 1655 h 1889"/>
                  <a:gd name="T56" fmla="*/ 1435 w 1790"/>
                  <a:gd name="T57" fmla="*/ 1711 h 1889"/>
                  <a:gd name="T58" fmla="*/ 1444 w 1790"/>
                  <a:gd name="T59" fmla="*/ 1506 h 1889"/>
                  <a:gd name="T60" fmla="*/ 1584 w 1790"/>
                  <a:gd name="T61" fmla="*/ 1319 h 1889"/>
                  <a:gd name="T62" fmla="*/ 1781 w 1790"/>
                  <a:gd name="T63" fmla="*/ 1244 h 1889"/>
                  <a:gd name="T64" fmla="*/ 1668 w 1790"/>
                  <a:gd name="T65" fmla="*/ 1066 h 18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90" h="1889">
                    <a:moveTo>
                      <a:pt x="1668" y="1066"/>
                    </a:moveTo>
                    <a:cubicBezTo>
                      <a:pt x="1678" y="1029"/>
                      <a:pt x="1678" y="991"/>
                      <a:pt x="1678" y="954"/>
                    </a:cubicBezTo>
                    <a:cubicBezTo>
                      <a:pt x="1678" y="917"/>
                      <a:pt x="1678" y="880"/>
                      <a:pt x="1668" y="841"/>
                    </a:cubicBezTo>
                    <a:cubicBezTo>
                      <a:pt x="1790" y="664"/>
                      <a:pt x="1790" y="664"/>
                      <a:pt x="1790" y="664"/>
                    </a:cubicBezTo>
                    <a:cubicBezTo>
                      <a:pt x="1584" y="580"/>
                      <a:pt x="1584" y="580"/>
                      <a:pt x="1584" y="580"/>
                    </a:cubicBezTo>
                    <a:cubicBezTo>
                      <a:pt x="1556" y="523"/>
                      <a:pt x="1510" y="458"/>
                      <a:pt x="1464" y="412"/>
                    </a:cubicBezTo>
                    <a:cubicBezTo>
                      <a:pt x="1454" y="187"/>
                      <a:pt x="1454" y="187"/>
                      <a:pt x="1454" y="187"/>
                    </a:cubicBezTo>
                    <a:cubicBezTo>
                      <a:pt x="1240" y="243"/>
                      <a:pt x="1240" y="243"/>
                      <a:pt x="1240" y="243"/>
                    </a:cubicBezTo>
                    <a:cubicBezTo>
                      <a:pt x="1175" y="214"/>
                      <a:pt x="1109" y="187"/>
                      <a:pt x="1044" y="177"/>
                    </a:cubicBezTo>
                    <a:cubicBezTo>
                      <a:pt x="895" y="0"/>
                      <a:pt x="895" y="0"/>
                      <a:pt x="895" y="0"/>
                    </a:cubicBezTo>
                    <a:cubicBezTo>
                      <a:pt x="765" y="177"/>
                      <a:pt x="765" y="177"/>
                      <a:pt x="765" y="177"/>
                    </a:cubicBezTo>
                    <a:cubicBezTo>
                      <a:pt x="689" y="187"/>
                      <a:pt x="625" y="206"/>
                      <a:pt x="569" y="243"/>
                    </a:cubicBezTo>
                    <a:cubicBezTo>
                      <a:pt x="345" y="177"/>
                      <a:pt x="345" y="177"/>
                      <a:pt x="345" y="177"/>
                    </a:cubicBezTo>
                    <a:cubicBezTo>
                      <a:pt x="335" y="402"/>
                      <a:pt x="335" y="402"/>
                      <a:pt x="335" y="402"/>
                    </a:cubicBezTo>
                    <a:cubicBezTo>
                      <a:pt x="290" y="449"/>
                      <a:pt x="242" y="505"/>
                      <a:pt x="214" y="571"/>
                    </a:cubicBezTo>
                    <a:cubicBezTo>
                      <a:pt x="0" y="645"/>
                      <a:pt x="0" y="645"/>
                      <a:pt x="0" y="645"/>
                    </a:cubicBezTo>
                    <a:cubicBezTo>
                      <a:pt x="122" y="832"/>
                      <a:pt x="122" y="832"/>
                      <a:pt x="122" y="832"/>
                    </a:cubicBezTo>
                    <a:cubicBezTo>
                      <a:pt x="113" y="870"/>
                      <a:pt x="113" y="907"/>
                      <a:pt x="113" y="954"/>
                    </a:cubicBezTo>
                    <a:cubicBezTo>
                      <a:pt x="113" y="981"/>
                      <a:pt x="113" y="1010"/>
                      <a:pt x="122" y="1047"/>
                    </a:cubicBezTo>
                    <a:cubicBezTo>
                      <a:pt x="0" y="1226"/>
                      <a:pt x="0" y="1226"/>
                      <a:pt x="0" y="1226"/>
                    </a:cubicBezTo>
                    <a:cubicBezTo>
                      <a:pt x="195" y="1309"/>
                      <a:pt x="195" y="1309"/>
                      <a:pt x="195" y="1309"/>
                    </a:cubicBezTo>
                    <a:cubicBezTo>
                      <a:pt x="232" y="1375"/>
                      <a:pt x="271" y="1430"/>
                      <a:pt x="327" y="1488"/>
                    </a:cubicBezTo>
                    <a:cubicBezTo>
                      <a:pt x="335" y="1702"/>
                      <a:pt x="335" y="1702"/>
                      <a:pt x="335" y="1702"/>
                    </a:cubicBezTo>
                    <a:cubicBezTo>
                      <a:pt x="530" y="1647"/>
                      <a:pt x="530" y="1647"/>
                      <a:pt x="530" y="1647"/>
                    </a:cubicBezTo>
                    <a:cubicBezTo>
                      <a:pt x="606" y="1684"/>
                      <a:pt x="680" y="1711"/>
                      <a:pt x="755" y="1721"/>
                    </a:cubicBezTo>
                    <a:cubicBezTo>
                      <a:pt x="886" y="1889"/>
                      <a:pt x="886" y="1889"/>
                      <a:pt x="886" y="1889"/>
                    </a:cubicBezTo>
                    <a:cubicBezTo>
                      <a:pt x="1016" y="1729"/>
                      <a:pt x="1016" y="1729"/>
                      <a:pt x="1016" y="1729"/>
                    </a:cubicBezTo>
                    <a:cubicBezTo>
                      <a:pt x="1090" y="1711"/>
                      <a:pt x="1166" y="1692"/>
                      <a:pt x="1240" y="1655"/>
                    </a:cubicBezTo>
                    <a:cubicBezTo>
                      <a:pt x="1435" y="1711"/>
                      <a:pt x="1435" y="1711"/>
                      <a:pt x="1435" y="1711"/>
                    </a:cubicBezTo>
                    <a:cubicBezTo>
                      <a:pt x="1444" y="1506"/>
                      <a:pt x="1444" y="1506"/>
                      <a:pt x="1444" y="1506"/>
                    </a:cubicBezTo>
                    <a:cubicBezTo>
                      <a:pt x="1501" y="1449"/>
                      <a:pt x="1547" y="1385"/>
                      <a:pt x="1584" y="1319"/>
                    </a:cubicBezTo>
                    <a:cubicBezTo>
                      <a:pt x="1781" y="1244"/>
                      <a:pt x="1781" y="1244"/>
                      <a:pt x="1781" y="1244"/>
                    </a:cubicBezTo>
                    <a:cubicBezTo>
                      <a:pt x="1668" y="1066"/>
                      <a:pt x="1668" y="1066"/>
                      <a:pt x="1668" y="1066"/>
                    </a:cubicBezTo>
                    <a:close/>
                  </a:path>
                </a:pathLst>
              </a:custGeom>
              <a:solidFill>
                <a:schemeClr val="bg1"/>
              </a:solidFill>
              <a:ln>
                <a:noFill/>
              </a:ln>
              <a:effectLst>
                <a:outerShdw blurRad="812800" sx="116000" sy="116000" algn="ctr" rotWithShape="0">
                  <a:prstClr val="black">
                    <a:alpha val="16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40" name="Freeform 831">
                <a:extLst>
                  <a:ext uri="{FF2B5EF4-FFF2-40B4-BE49-F238E27FC236}">
                    <a16:creationId xmlns:a16="http://schemas.microsoft.com/office/drawing/2014/main" id="{F962C5CF-B092-6D50-1A1F-667E06D97E8D}"/>
                  </a:ext>
                </a:extLst>
              </p:cNvPr>
              <p:cNvSpPr>
                <a:spLocks/>
              </p:cNvSpPr>
              <p:nvPr/>
            </p:nvSpPr>
            <p:spPr bwMode="auto">
              <a:xfrm>
                <a:off x="4432491" y="2254751"/>
                <a:ext cx="270442" cy="53653"/>
              </a:xfrm>
              <a:custGeom>
                <a:avLst/>
                <a:gdLst>
                  <a:gd name="T0" fmla="*/ 490 w 947"/>
                  <a:gd name="T1" fmla="*/ 0 h 188"/>
                  <a:gd name="T2" fmla="*/ 0 w 947"/>
                  <a:gd name="T3" fmla="*/ 73 h 188"/>
                  <a:gd name="T4" fmla="*/ 38 w 947"/>
                  <a:gd name="T5" fmla="*/ 188 h 188"/>
                  <a:gd name="T6" fmla="*/ 488 w 947"/>
                  <a:gd name="T7" fmla="*/ 122 h 188"/>
                  <a:gd name="T8" fmla="*/ 911 w 947"/>
                  <a:gd name="T9" fmla="*/ 181 h 188"/>
                  <a:gd name="T10" fmla="*/ 947 w 947"/>
                  <a:gd name="T11" fmla="*/ 65 h 188"/>
                  <a:gd name="T12" fmla="*/ 490 w 947"/>
                  <a:gd name="T13" fmla="*/ 0 h 188"/>
                </a:gdLst>
                <a:ahLst/>
                <a:cxnLst>
                  <a:cxn ang="0">
                    <a:pos x="T0" y="T1"/>
                  </a:cxn>
                  <a:cxn ang="0">
                    <a:pos x="T2" y="T3"/>
                  </a:cxn>
                  <a:cxn ang="0">
                    <a:pos x="T4" y="T5"/>
                  </a:cxn>
                  <a:cxn ang="0">
                    <a:pos x="T6" y="T7"/>
                  </a:cxn>
                  <a:cxn ang="0">
                    <a:pos x="T8" y="T9"/>
                  </a:cxn>
                  <a:cxn ang="0">
                    <a:pos x="T10" y="T11"/>
                  </a:cxn>
                  <a:cxn ang="0">
                    <a:pos x="T12" y="T13"/>
                  </a:cxn>
                </a:cxnLst>
                <a:rect l="0" t="0" r="r" b="b"/>
                <a:pathLst>
                  <a:path w="947" h="188">
                    <a:moveTo>
                      <a:pt x="490" y="0"/>
                    </a:moveTo>
                    <a:cubicBezTo>
                      <a:pt x="323" y="0"/>
                      <a:pt x="158" y="25"/>
                      <a:pt x="0" y="73"/>
                    </a:cubicBezTo>
                    <a:cubicBezTo>
                      <a:pt x="13" y="114"/>
                      <a:pt x="26" y="152"/>
                      <a:pt x="38" y="188"/>
                    </a:cubicBezTo>
                    <a:cubicBezTo>
                      <a:pt x="181" y="146"/>
                      <a:pt x="332" y="122"/>
                      <a:pt x="488" y="122"/>
                    </a:cubicBezTo>
                    <a:cubicBezTo>
                      <a:pt x="634" y="122"/>
                      <a:pt x="777" y="143"/>
                      <a:pt x="911" y="181"/>
                    </a:cubicBezTo>
                    <a:cubicBezTo>
                      <a:pt x="947" y="65"/>
                      <a:pt x="947" y="65"/>
                      <a:pt x="947" y="65"/>
                    </a:cubicBezTo>
                    <a:cubicBezTo>
                      <a:pt x="800" y="21"/>
                      <a:pt x="646" y="0"/>
                      <a:pt x="490" y="0"/>
                    </a:cubicBezTo>
                  </a:path>
                </a:pathLst>
              </a:custGeom>
              <a:solidFill>
                <a:srgbClr val="D7D7D7"/>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41" name="Freeform 832">
                <a:extLst>
                  <a:ext uri="{FF2B5EF4-FFF2-40B4-BE49-F238E27FC236}">
                    <a16:creationId xmlns:a16="http://schemas.microsoft.com/office/drawing/2014/main" id="{1FD154CD-3CE3-F247-D649-00285C2B5A62}"/>
                  </a:ext>
                </a:extLst>
              </p:cNvPr>
              <p:cNvSpPr>
                <a:spLocks/>
              </p:cNvSpPr>
              <p:nvPr/>
            </p:nvSpPr>
            <p:spPr bwMode="auto">
              <a:xfrm>
                <a:off x="4717797" y="2279886"/>
                <a:ext cx="228872" cy="178723"/>
              </a:xfrm>
              <a:custGeom>
                <a:avLst/>
                <a:gdLst>
                  <a:gd name="T0" fmla="*/ 40 w 802"/>
                  <a:gd name="T1" fmla="*/ 0 h 626"/>
                  <a:gd name="T2" fmla="*/ 0 w 802"/>
                  <a:gd name="T3" fmla="*/ 121 h 626"/>
                  <a:gd name="T4" fmla="*/ 707 w 802"/>
                  <a:gd name="T5" fmla="*/ 626 h 626"/>
                  <a:gd name="T6" fmla="*/ 802 w 802"/>
                  <a:gd name="T7" fmla="*/ 556 h 626"/>
                  <a:gd name="T8" fmla="*/ 40 w 802"/>
                  <a:gd name="T9" fmla="*/ 0 h 626"/>
                </a:gdLst>
                <a:ahLst/>
                <a:cxnLst>
                  <a:cxn ang="0">
                    <a:pos x="T0" y="T1"/>
                  </a:cxn>
                  <a:cxn ang="0">
                    <a:pos x="T2" y="T3"/>
                  </a:cxn>
                  <a:cxn ang="0">
                    <a:pos x="T4" y="T5"/>
                  </a:cxn>
                  <a:cxn ang="0">
                    <a:pos x="T6" y="T7"/>
                  </a:cxn>
                  <a:cxn ang="0">
                    <a:pos x="T8" y="T9"/>
                  </a:cxn>
                </a:cxnLst>
                <a:rect l="0" t="0" r="r" b="b"/>
                <a:pathLst>
                  <a:path w="802" h="626">
                    <a:moveTo>
                      <a:pt x="40" y="0"/>
                    </a:moveTo>
                    <a:cubicBezTo>
                      <a:pt x="26" y="42"/>
                      <a:pt x="13" y="83"/>
                      <a:pt x="0" y="121"/>
                    </a:cubicBezTo>
                    <a:cubicBezTo>
                      <a:pt x="281" y="220"/>
                      <a:pt x="526" y="397"/>
                      <a:pt x="707" y="626"/>
                    </a:cubicBezTo>
                    <a:cubicBezTo>
                      <a:pt x="802" y="556"/>
                      <a:pt x="802" y="556"/>
                      <a:pt x="802" y="556"/>
                    </a:cubicBezTo>
                    <a:cubicBezTo>
                      <a:pt x="607" y="301"/>
                      <a:pt x="336" y="105"/>
                      <a:pt x="40" y="0"/>
                    </a:cubicBezTo>
                  </a:path>
                </a:pathLst>
              </a:custGeom>
              <a:solidFill>
                <a:srgbClr val="1B5295"/>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42" name="Freeform 833">
                <a:extLst>
                  <a:ext uri="{FF2B5EF4-FFF2-40B4-BE49-F238E27FC236}">
                    <a16:creationId xmlns:a16="http://schemas.microsoft.com/office/drawing/2014/main" id="{3A87E359-78F3-428D-0C37-FBD1627C3981}"/>
                  </a:ext>
                </a:extLst>
              </p:cNvPr>
              <p:cNvSpPr>
                <a:spLocks/>
              </p:cNvSpPr>
              <p:nvPr/>
            </p:nvSpPr>
            <p:spPr bwMode="auto">
              <a:xfrm>
                <a:off x="4191056" y="2282423"/>
                <a:ext cx="228631" cy="181260"/>
              </a:xfrm>
              <a:custGeom>
                <a:avLst/>
                <a:gdLst>
                  <a:gd name="T0" fmla="*/ 763 w 801"/>
                  <a:gd name="T1" fmla="*/ 0 h 635"/>
                  <a:gd name="T2" fmla="*/ 0 w 801"/>
                  <a:gd name="T3" fmla="*/ 564 h 635"/>
                  <a:gd name="T4" fmla="*/ 99 w 801"/>
                  <a:gd name="T5" fmla="*/ 635 h 635"/>
                  <a:gd name="T6" fmla="*/ 801 w 801"/>
                  <a:gd name="T7" fmla="*/ 118 h 635"/>
                  <a:gd name="T8" fmla="*/ 763 w 801"/>
                  <a:gd name="T9" fmla="*/ 0 h 635"/>
                </a:gdLst>
                <a:ahLst/>
                <a:cxnLst>
                  <a:cxn ang="0">
                    <a:pos x="T0" y="T1"/>
                  </a:cxn>
                  <a:cxn ang="0">
                    <a:pos x="T2" y="T3"/>
                  </a:cxn>
                  <a:cxn ang="0">
                    <a:pos x="T4" y="T5"/>
                  </a:cxn>
                  <a:cxn ang="0">
                    <a:pos x="T6" y="T7"/>
                  </a:cxn>
                  <a:cxn ang="0">
                    <a:pos x="T8" y="T9"/>
                  </a:cxn>
                </a:cxnLst>
                <a:rect l="0" t="0" r="r" b="b"/>
                <a:pathLst>
                  <a:path w="801" h="635">
                    <a:moveTo>
                      <a:pt x="763" y="0"/>
                    </a:moveTo>
                    <a:cubicBezTo>
                      <a:pt x="458" y="109"/>
                      <a:pt x="196" y="304"/>
                      <a:pt x="0" y="564"/>
                    </a:cubicBezTo>
                    <a:cubicBezTo>
                      <a:pt x="35" y="588"/>
                      <a:pt x="68" y="613"/>
                      <a:pt x="99" y="635"/>
                    </a:cubicBezTo>
                    <a:cubicBezTo>
                      <a:pt x="279" y="401"/>
                      <a:pt x="521" y="220"/>
                      <a:pt x="801" y="118"/>
                    </a:cubicBezTo>
                    <a:cubicBezTo>
                      <a:pt x="763" y="0"/>
                      <a:pt x="763" y="0"/>
                      <a:pt x="763" y="0"/>
                    </a:cubicBezTo>
                  </a:path>
                </a:pathLst>
              </a:custGeom>
              <a:solidFill>
                <a:srgbClr val="16447B"/>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43" name="Freeform 834">
                <a:extLst>
                  <a:ext uri="{FF2B5EF4-FFF2-40B4-BE49-F238E27FC236}">
                    <a16:creationId xmlns:a16="http://schemas.microsoft.com/office/drawing/2014/main" id="{7038EA15-82A3-65CF-EDBB-C6F5868878AE}"/>
                  </a:ext>
                </a:extLst>
              </p:cNvPr>
              <p:cNvSpPr>
                <a:spLocks/>
              </p:cNvSpPr>
              <p:nvPr/>
            </p:nvSpPr>
            <p:spPr bwMode="auto">
              <a:xfrm>
                <a:off x="4935550" y="2459939"/>
                <a:ext cx="113712" cy="256665"/>
              </a:xfrm>
              <a:custGeom>
                <a:avLst/>
                <a:gdLst>
                  <a:gd name="T0" fmla="*/ 97 w 398"/>
                  <a:gd name="T1" fmla="*/ 0 h 899"/>
                  <a:gd name="T2" fmla="*/ 0 w 398"/>
                  <a:gd name="T3" fmla="*/ 71 h 899"/>
                  <a:gd name="T4" fmla="*/ 275 w 398"/>
                  <a:gd name="T5" fmla="*/ 899 h 899"/>
                  <a:gd name="T6" fmla="*/ 398 w 398"/>
                  <a:gd name="T7" fmla="*/ 898 h 899"/>
                  <a:gd name="T8" fmla="*/ 97 w 398"/>
                  <a:gd name="T9" fmla="*/ 0 h 899"/>
                </a:gdLst>
                <a:ahLst/>
                <a:cxnLst>
                  <a:cxn ang="0">
                    <a:pos x="T0" y="T1"/>
                  </a:cxn>
                  <a:cxn ang="0">
                    <a:pos x="T2" y="T3"/>
                  </a:cxn>
                  <a:cxn ang="0">
                    <a:pos x="T4" y="T5"/>
                  </a:cxn>
                  <a:cxn ang="0">
                    <a:pos x="T6" y="T7"/>
                  </a:cxn>
                  <a:cxn ang="0">
                    <a:pos x="T8" y="T9"/>
                  </a:cxn>
                </a:cxnLst>
                <a:rect l="0" t="0" r="r" b="b"/>
                <a:pathLst>
                  <a:path w="398" h="899">
                    <a:moveTo>
                      <a:pt x="97" y="0"/>
                    </a:moveTo>
                    <a:cubicBezTo>
                      <a:pt x="0" y="71"/>
                      <a:pt x="0" y="71"/>
                      <a:pt x="0" y="71"/>
                    </a:cubicBezTo>
                    <a:cubicBezTo>
                      <a:pt x="165" y="308"/>
                      <a:pt x="265" y="592"/>
                      <a:pt x="275" y="899"/>
                    </a:cubicBezTo>
                    <a:cubicBezTo>
                      <a:pt x="398" y="898"/>
                      <a:pt x="398" y="898"/>
                      <a:pt x="398" y="898"/>
                    </a:cubicBezTo>
                    <a:cubicBezTo>
                      <a:pt x="384" y="573"/>
                      <a:pt x="278" y="257"/>
                      <a:pt x="97" y="0"/>
                    </a:cubicBezTo>
                  </a:path>
                </a:pathLst>
              </a:custGeom>
              <a:solidFill>
                <a:srgbClr val="BD8738"/>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44" name="Freeform 835">
                <a:extLst>
                  <a:ext uri="{FF2B5EF4-FFF2-40B4-BE49-F238E27FC236}">
                    <a16:creationId xmlns:a16="http://schemas.microsoft.com/office/drawing/2014/main" id="{7C05166C-C6D9-CE9A-BE03-EF9ADAE5F5E5}"/>
                  </a:ext>
                </a:extLst>
              </p:cNvPr>
              <p:cNvSpPr>
                <a:spLocks/>
              </p:cNvSpPr>
              <p:nvPr/>
            </p:nvSpPr>
            <p:spPr bwMode="auto">
              <a:xfrm>
                <a:off x="4094739" y="2461992"/>
                <a:ext cx="109965" cy="261860"/>
              </a:xfrm>
              <a:custGeom>
                <a:avLst/>
                <a:gdLst>
                  <a:gd name="T0" fmla="*/ 281 w 385"/>
                  <a:gd name="T1" fmla="*/ 0 h 917"/>
                  <a:gd name="T2" fmla="*/ 73 w 385"/>
                  <a:gd name="T3" fmla="*/ 433 h 917"/>
                  <a:gd name="T4" fmla="*/ 0 w 385"/>
                  <a:gd name="T5" fmla="*/ 917 h 917"/>
                  <a:gd name="T6" fmla="*/ 119 w 385"/>
                  <a:gd name="T7" fmla="*/ 917 h 917"/>
                  <a:gd name="T8" fmla="*/ 385 w 385"/>
                  <a:gd name="T9" fmla="*/ 77 h 917"/>
                  <a:gd name="T10" fmla="*/ 281 w 385"/>
                  <a:gd name="T11" fmla="*/ 0 h 917"/>
                </a:gdLst>
                <a:ahLst/>
                <a:cxnLst>
                  <a:cxn ang="0">
                    <a:pos x="T0" y="T1"/>
                  </a:cxn>
                  <a:cxn ang="0">
                    <a:pos x="T2" y="T3"/>
                  </a:cxn>
                  <a:cxn ang="0">
                    <a:pos x="T4" y="T5"/>
                  </a:cxn>
                  <a:cxn ang="0">
                    <a:pos x="T6" y="T7"/>
                  </a:cxn>
                  <a:cxn ang="0">
                    <a:pos x="T8" y="T9"/>
                  </a:cxn>
                  <a:cxn ang="0">
                    <a:pos x="T10" y="T11"/>
                  </a:cxn>
                </a:cxnLst>
                <a:rect l="0" t="0" r="r" b="b"/>
                <a:pathLst>
                  <a:path w="385" h="917">
                    <a:moveTo>
                      <a:pt x="281" y="0"/>
                    </a:moveTo>
                    <a:cubicBezTo>
                      <a:pt x="199" y="127"/>
                      <a:pt x="130" y="272"/>
                      <a:pt x="73" y="433"/>
                    </a:cubicBezTo>
                    <a:cubicBezTo>
                      <a:pt x="27" y="574"/>
                      <a:pt x="2" y="738"/>
                      <a:pt x="0" y="917"/>
                    </a:cubicBezTo>
                    <a:cubicBezTo>
                      <a:pt x="41" y="917"/>
                      <a:pt x="80" y="917"/>
                      <a:pt x="119" y="917"/>
                    </a:cubicBezTo>
                    <a:cubicBezTo>
                      <a:pt x="125" y="605"/>
                      <a:pt x="223" y="317"/>
                      <a:pt x="385" y="77"/>
                    </a:cubicBezTo>
                    <a:cubicBezTo>
                      <a:pt x="281" y="0"/>
                      <a:pt x="281" y="0"/>
                      <a:pt x="281" y="0"/>
                    </a:cubicBezTo>
                  </a:path>
                </a:pathLst>
              </a:custGeom>
              <a:solidFill>
                <a:srgbClr val="CFA15D"/>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45" name="Freeform 836">
                <a:extLst>
                  <a:ext uri="{FF2B5EF4-FFF2-40B4-BE49-F238E27FC236}">
                    <a16:creationId xmlns:a16="http://schemas.microsoft.com/office/drawing/2014/main" id="{773F55E4-0C06-8E00-EF5B-A13191154342}"/>
                  </a:ext>
                </a:extLst>
              </p:cNvPr>
              <p:cNvSpPr>
                <a:spLocks/>
              </p:cNvSpPr>
              <p:nvPr/>
            </p:nvSpPr>
            <p:spPr bwMode="auto">
              <a:xfrm>
                <a:off x="4938447" y="2741738"/>
                <a:ext cx="110811" cy="258478"/>
              </a:xfrm>
              <a:custGeom>
                <a:avLst/>
                <a:gdLst>
                  <a:gd name="T0" fmla="*/ 388 w 388"/>
                  <a:gd name="T1" fmla="*/ 0 h 905"/>
                  <a:gd name="T2" fmla="*/ 266 w 388"/>
                  <a:gd name="T3" fmla="*/ 0 h 905"/>
                  <a:gd name="T4" fmla="*/ 0 w 388"/>
                  <a:gd name="T5" fmla="*/ 836 h 905"/>
                  <a:gd name="T6" fmla="*/ 96 w 388"/>
                  <a:gd name="T7" fmla="*/ 905 h 905"/>
                  <a:gd name="T8" fmla="*/ 305 w 388"/>
                  <a:gd name="T9" fmla="*/ 465 h 905"/>
                  <a:gd name="T10" fmla="*/ 305 w 388"/>
                  <a:gd name="T11" fmla="*/ 464 h 905"/>
                  <a:gd name="T12" fmla="*/ 305 w 388"/>
                  <a:gd name="T13" fmla="*/ 464 h 905"/>
                  <a:gd name="T14" fmla="*/ 305 w 388"/>
                  <a:gd name="T15" fmla="*/ 464 h 905"/>
                  <a:gd name="T16" fmla="*/ 388 w 388"/>
                  <a:gd name="T17" fmla="*/ 0 h 9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8" h="905">
                    <a:moveTo>
                      <a:pt x="388" y="0"/>
                    </a:moveTo>
                    <a:cubicBezTo>
                      <a:pt x="266" y="0"/>
                      <a:pt x="266" y="0"/>
                      <a:pt x="266" y="0"/>
                    </a:cubicBezTo>
                    <a:cubicBezTo>
                      <a:pt x="260" y="309"/>
                      <a:pt x="163" y="597"/>
                      <a:pt x="0" y="836"/>
                    </a:cubicBezTo>
                    <a:cubicBezTo>
                      <a:pt x="96" y="905"/>
                      <a:pt x="96" y="905"/>
                      <a:pt x="96" y="905"/>
                    </a:cubicBezTo>
                    <a:cubicBezTo>
                      <a:pt x="174" y="787"/>
                      <a:pt x="258" y="642"/>
                      <a:pt x="305" y="465"/>
                    </a:cubicBezTo>
                    <a:cubicBezTo>
                      <a:pt x="305" y="464"/>
                      <a:pt x="305" y="464"/>
                      <a:pt x="305" y="464"/>
                    </a:cubicBezTo>
                    <a:cubicBezTo>
                      <a:pt x="305" y="464"/>
                      <a:pt x="305" y="464"/>
                      <a:pt x="305" y="464"/>
                    </a:cubicBezTo>
                    <a:cubicBezTo>
                      <a:pt x="305" y="464"/>
                      <a:pt x="305" y="464"/>
                      <a:pt x="305" y="464"/>
                    </a:cubicBezTo>
                    <a:cubicBezTo>
                      <a:pt x="356" y="320"/>
                      <a:pt x="384" y="157"/>
                      <a:pt x="388" y="0"/>
                    </a:cubicBezTo>
                  </a:path>
                </a:pathLst>
              </a:custGeom>
              <a:solidFill>
                <a:srgbClr val="CFA15D"/>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46" name="Freeform 837">
                <a:extLst>
                  <a:ext uri="{FF2B5EF4-FFF2-40B4-BE49-F238E27FC236}">
                    <a16:creationId xmlns:a16="http://schemas.microsoft.com/office/drawing/2014/main" id="{9672CCD1-D00D-9A46-FCC0-17257EC982A0}"/>
                  </a:ext>
                </a:extLst>
              </p:cNvPr>
              <p:cNvSpPr>
                <a:spLocks/>
              </p:cNvSpPr>
              <p:nvPr/>
            </p:nvSpPr>
            <p:spPr bwMode="auto">
              <a:xfrm>
                <a:off x="4094742" y="2747174"/>
                <a:ext cx="113108" cy="259322"/>
              </a:xfrm>
              <a:custGeom>
                <a:avLst/>
                <a:gdLst>
                  <a:gd name="T0" fmla="*/ 119 w 396"/>
                  <a:gd name="T1" fmla="*/ 0 h 908"/>
                  <a:gd name="T2" fmla="*/ 119 w 396"/>
                  <a:gd name="T3" fmla="*/ 0 h 908"/>
                  <a:gd name="T4" fmla="*/ 0 w 396"/>
                  <a:gd name="T5" fmla="*/ 1 h 908"/>
                  <a:gd name="T6" fmla="*/ 298 w 396"/>
                  <a:gd name="T7" fmla="*/ 908 h 908"/>
                  <a:gd name="T8" fmla="*/ 396 w 396"/>
                  <a:gd name="T9" fmla="*/ 835 h 908"/>
                  <a:gd name="T10" fmla="*/ 119 w 396"/>
                  <a:gd name="T11" fmla="*/ 0 h 908"/>
                </a:gdLst>
                <a:ahLst/>
                <a:cxnLst>
                  <a:cxn ang="0">
                    <a:pos x="T0" y="T1"/>
                  </a:cxn>
                  <a:cxn ang="0">
                    <a:pos x="T2" y="T3"/>
                  </a:cxn>
                  <a:cxn ang="0">
                    <a:pos x="T4" y="T5"/>
                  </a:cxn>
                  <a:cxn ang="0">
                    <a:pos x="T6" y="T7"/>
                  </a:cxn>
                  <a:cxn ang="0">
                    <a:pos x="T8" y="T9"/>
                  </a:cxn>
                  <a:cxn ang="0">
                    <a:pos x="T10" y="T11"/>
                  </a:cxn>
                </a:cxnLst>
                <a:rect l="0" t="0" r="r" b="b"/>
                <a:pathLst>
                  <a:path w="396" h="908">
                    <a:moveTo>
                      <a:pt x="119" y="0"/>
                    </a:moveTo>
                    <a:cubicBezTo>
                      <a:pt x="119" y="0"/>
                      <a:pt x="119" y="0"/>
                      <a:pt x="119" y="0"/>
                    </a:cubicBezTo>
                    <a:cubicBezTo>
                      <a:pt x="0" y="1"/>
                      <a:pt x="0" y="1"/>
                      <a:pt x="0" y="1"/>
                    </a:cubicBezTo>
                    <a:cubicBezTo>
                      <a:pt x="5" y="326"/>
                      <a:pt x="108" y="639"/>
                      <a:pt x="298" y="908"/>
                    </a:cubicBezTo>
                    <a:cubicBezTo>
                      <a:pt x="332" y="882"/>
                      <a:pt x="365" y="858"/>
                      <a:pt x="396" y="835"/>
                    </a:cubicBezTo>
                    <a:cubicBezTo>
                      <a:pt x="231" y="597"/>
                      <a:pt x="129" y="310"/>
                      <a:pt x="119" y="0"/>
                    </a:cubicBezTo>
                  </a:path>
                </a:pathLst>
              </a:custGeom>
              <a:solidFill>
                <a:srgbClr val="BD8738"/>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47" name="Freeform 838">
                <a:extLst>
                  <a:ext uri="{FF2B5EF4-FFF2-40B4-BE49-F238E27FC236}">
                    <a16:creationId xmlns:a16="http://schemas.microsoft.com/office/drawing/2014/main" id="{C81B3416-F275-E463-1AE1-6552A923069A}"/>
                  </a:ext>
                </a:extLst>
              </p:cNvPr>
              <p:cNvSpPr>
                <a:spLocks/>
              </p:cNvSpPr>
              <p:nvPr/>
            </p:nvSpPr>
            <p:spPr bwMode="auto">
              <a:xfrm>
                <a:off x="4720940" y="3001909"/>
                <a:ext cx="227785" cy="179328"/>
              </a:xfrm>
              <a:custGeom>
                <a:avLst/>
                <a:gdLst>
                  <a:gd name="T0" fmla="*/ 708 w 798"/>
                  <a:gd name="T1" fmla="*/ 0 h 628"/>
                  <a:gd name="T2" fmla="*/ 0 w 798"/>
                  <a:gd name="T3" fmla="*/ 518 h 628"/>
                  <a:gd name="T4" fmla="*/ 35 w 798"/>
                  <a:gd name="T5" fmla="*/ 628 h 628"/>
                  <a:gd name="T6" fmla="*/ 798 w 798"/>
                  <a:gd name="T7" fmla="*/ 66 h 628"/>
                  <a:gd name="T8" fmla="*/ 708 w 798"/>
                  <a:gd name="T9" fmla="*/ 0 h 628"/>
                  <a:gd name="T10" fmla="*/ 708 w 798"/>
                  <a:gd name="T11" fmla="*/ 0 h 628"/>
                </a:gdLst>
                <a:ahLst/>
                <a:cxnLst>
                  <a:cxn ang="0">
                    <a:pos x="T0" y="T1"/>
                  </a:cxn>
                  <a:cxn ang="0">
                    <a:pos x="T2" y="T3"/>
                  </a:cxn>
                  <a:cxn ang="0">
                    <a:pos x="T4" y="T5"/>
                  </a:cxn>
                  <a:cxn ang="0">
                    <a:pos x="T6" y="T7"/>
                  </a:cxn>
                  <a:cxn ang="0">
                    <a:pos x="T8" y="T9"/>
                  </a:cxn>
                  <a:cxn ang="0">
                    <a:pos x="T10" y="T11"/>
                  </a:cxn>
                </a:cxnLst>
                <a:rect l="0" t="0" r="r" b="b"/>
                <a:pathLst>
                  <a:path w="798" h="628">
                    <a:moveTo>
                      <a:pt x="708" y="0"/>
                    </a:moveTo>
                    <a:cubicBezTo>
                      <a:pt x="529" y="235"/>
                      <a:pt x="283" y="417"/>
                      <a:pt x="0" y="518"/>
                    </a:cubicBezTo>
                    <a:cubicBezTo>
                      <a:pt x="35" y="628"/>
                      <a:pt x="35" y="628"/>
                      <a:pt x="35" y="628"/>
                    </a:cubicBezTo>
                    <a:cubicBezTo>
                      <a:pt x="348" y="516"/>
                      <a:pt x="617" y="318"/>
                      <a:pt x="798" y="66"/>
                    </a:cubicBezTo>
                    <a:cubicBezTo>
                      <a:pt x="767" y="42"/>
                      <a:pt x="738" y="21"/>
                      <a:pt x="708" y="0"/>
                    </a:cubicBezTo>
                    <a:cubicBezTo>
                      <a:pt x="708" y="0"/>
                      <a:pt x="708" y="0"/>
                      <a:pt x="708" y="0"/>
                    </a:cubicBezTo>
                  </a:path>
                </a:pathLst>
              </a:custGeom>
              <a:solidFill>
                <a:srgbClr val="16447B"/>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48" name="Freeform 839">
                <a:extLst>
                  <a:ext uri="{FF2B5EF4-FFF2-40B4-BE49-F238E27FC236}">
                    <a16:creationId xmlns:a16="http://schemas.microsoft.com/office/drawing/2014/main" id="{A053D9D6-DB8A-8176-D6D7-C7638350895C}"/>
                  </a:ext>
                </a:extLst>
              </p:cNvPr>
              <p:cNvSpPr>
                <a:spLocks/>
              </p:cNvSpPr>
              <p:nvPr/>
            </p:nvSpPr>
            <p:spPr bwMode="auto">
              <a:xfrm>
                <a:off x="4193596" y="3003842"/>
                <a:ext cx="231288" cy="179328"/>
              </a:xfrm>
              <a:custGeom>
                <a:avLst/>
                <a:gdLst>
                  <a:gd name="T0" fmla="*/ 98 w 810"/>
                  <a:gd name="T1" fmla="*/ 0 h 628"/>
                  <a:gd name="T2" fmla="*/ 98 w 810"/>
                  <a:gd name="T3" fmla="*/ 0 h 628"/>
                  <a:gd name="T4" fmla="*/ 0 w 810"/>
                  <a:gd name="T5" fmla="*/ 73 h 628"/>
                  <a:gd name="T6" fmla="*/ 773 w 810"/>
                  <a:gd name="T7" fmla="*/ 628 h 628"/>
                  <a:gd name="T8" fmla="*/ 810 w 810"/>
                  <a:gd name="T9" fmla="*/ 514 h 628"/>
                  <a:gd name="T10" fmla="*/ 98 w 810"/>
                  <a:gd name="T11" fmla="*/ 0 h 628"/>
                </a:gdLst>
                <a:ahLst/>
                <a:cxnLst>
                  <a:cxn ang="0">
                    <a:pos x="T0" y="T1"/>
                  </a:cxn>
                  <a:cxn ang="0">
                    <a:pos x="T2" y="T3"/>
                  </a:cxn>
                  <a:cxn ang="0">
                    <a:pos x="T4" y="T5"/>
                  </a:cxn>
                  <a:cxn ang="0">
                    <a:pos x="T6" y="T7"/>
                  </a:cxn>
                  <a:cxn ang="0">
                    <a:pos x="T8" y="T9"/>
                  </a:cxn>
                  <a:cxn ang="0">
                    <a:pos x="T10" y="T11"/>
                  </a:cxn>
                </a:cxnLst>
                <a:rect l="0" t="0" r="r" b="b"/>
                <a:pathLst>
                  <a:path w="810" h="628">
                    <a:moveTo>
                      <a:pt x="98" y="0"/>
                    </a:moveTo>
                    <a:cubicBezTo>
                      <a:pt x="98" y="0"/>
                      <a:pt x="98" y="0"/>
                      <a:pt x="98" y="0"/>
                    </a:cubicBezTo>
                    <a:cubicBezTo>
                      <a:pt x="0" y="73"/>
                      <a:pt x="0" y="73"/>
                      <a:pt x="0" y="73"/>
                    </a:cubicBezTo>
                    <a:cubicBezTo>
                      <a:pt x="200" y="329"/>
                      <a:pt x="467" y="520"/>
                      <a:pt x="773" y="628"/>
                    </a:cubicBezTo>
                    <a:cubicBezTo>
                      <a:pt x="786" y="587"/>
                      <a:pt x="799" y="550"/>
                      <a:pt x="810" y="514"/>
                    </a:cubicBezTo>
                    <a:cubicBezTo>
                      <a:pt x="526" y="414"/>
                      <a:pt x="280" y="234"/>
                      <a:pt x="98" y="0"/>
                    </a:cubicBezTo>
                  </a:path>
                </a:pathLst>
              </a:custGeom>
              <a:solidFill>
                <a:srgbClr val="1B5295"/>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49" name="Freeform 840">
                <a:extLst>
                  <a:ext uri="{FF2B5EF4-FFF2-40B4-BE49-F238E27FC236}">
                    <a16:creationId xmlns:a16="http://schemas.microsoft.com/office/drawing/2014/main" id="{08E614E7-462A-0296-8998-978813C2AA22}"/>
                  </a:ext>
                </a:extLst>
              </p:cNvPr>
              <p:cNvSpPr>
                <a:spLocks/>
              </p:cNvSpPr>
              <p:nvPr/>
            </p:nvSpPr>
            <p:spPr bwMode="auto">
              <a:xfrm>
                <a:off x="4437686" y="3157542"/>
                <a:ext cx="269837" cy="52203"/>
              </a:xfrm>
              <a:custGeom>
                <a:avLst/>
                <a:gdLst>
                  <a:gd name="T0" fmla="*/ 908 w 945"/>
                  <a:gd name="T1" fmla="*/ 0 h 183"/>
                  <a:gd name="T2" fmla="*/ 469 w 945"/>
                  <a:gd name="T3" fmla="*/ 63 h 183"/>
                  <a:gd name="T4" fmla="*/ 38 w 945"/>
                  <a:gd name="T5" fmla="*/ 2 h 183"/>
                  <a:gd name="T6" fmla="*/ 38 w 945"/>
                  <a:gd name="T7" fmla="*/ 2 h 183"/>
                  <a:gd name="T8" fmla="*/ 0 w 945"/>
                  <a:gd name="T9" fmla="*/ 121 h 183"/>
                  <a:gd name="T10" fmla="*/ 472 w 945"/>
                  <a:gd name="T11" fmla="*/ 183 h 183"/>
                  <a:gd name="T12" fmla="*/ 945 w 945"/>
                  <a:gd name="T13" fmla="*/ 113 h 183"/>
                  <a:gd name="T14" fmla="*/ 908 w 945"/>
                  <a:gd name="T15" fmla="*/ 0 h 183"/>
                  <a:gd name="T16" fmla="*/ 908 w 945"/>
                  <a:gd name="T17" fmla="*/ 0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5" h="183">
                    <a:moveTo>
                      <a:pt x="908" y="0"/>
                    </a:moveTo>
                    <a:cubicBezTo>
                      <a:pt x="768" y="41"/>
                      <a:pt x="621" y="63"/>
                      <a:pt x="469" y="63"/>
                    </a:cubicBezTo>
                    <a:cubicBezTo>
                      <a:pt x="319" y="63"/>
                      <a:pt x="175" y="42"/>
                      <a:pt x="38" y="2"/>
                    </a:cubicBezTo>
                    <a:cubicBezTo>
                      <a:pt x="38" y="2"/>
                      <a:pt x="38" y="2"/>
                      <a:pt x="38" y="2"/>
                    </a:cubicBezTo>
                    <a:cubicBezTo>
                      <a:pt x="0" y="121"/>
                      <a:pt x="0" y="121"/>
                      <a:pt x="0" y="121"/>
                    </a:cubicBezTo>
                    <a:cubicBezTo>
                      <a:pt x="159" y="162"/>
                      <a:pt x="317" y="183"/>
                      <a:pt x="472" y="183"/>
                    </a:cubicBezTo>
                    <a:cubicBezTo>
                      <a:pt x="635" y="183"/>
                      <a:pt x="795" y="159"/>
                      <a:pt x="945" y="113"/>
                    </a:cubicBezTo>
                    <a:cubicBezTo>
                      <a:pt x="933" y="74"/>
                      <a:pt x="920" y="36"/>
                      <a:pt x="908" y="0"/>
                    </a:cubicBezTo>
                    <a:cubicBezTo>
                      <a:pt x="908" y="0"/>
                      <a:pt x="908" y="0"/>
                      <a:pt x="908" y="0"/>
                    </a:cubicBezTo>
                  </a:path>
                </a:pathLst>
              </a:custGeom>
              <a:solidFill>
                <a:srgbClr val="D7D7D7"/>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grpSp>
      </p:grpSp>
      <p:sp>
        <p:nvSpPr>
          <p:cNvPr id="74" name="Text Placeholder 16">
            <a:extLst>
              <a:ext uri="{FF2B5EF4-FFF2-40B4-BE49-F238E27FC236}">
                <a16:creationId xmlns:a16="http://schemas.microsoft.com/office/drawing/2014/main" id="{A35C384A-DF0E-1927-1BEA-DECA4861CDB7}"/>
              </a:ext>
            </a:extLst>
          </p:cNvPr>
          <p:cNvSpPr>
            <a:spLocks noGrp="1"/>
          </p:cNvSpPr>
          <p:nvPr>
            <p:ph type="body" sz="quarter" idx="15"/>
          </p:nvPr>
        </p:nvSpPr>
        <p:spPr>
          <a:xfrm>
            <a:off x="562709" y="1219593"/>
            <a:ext cx="2158088" cy="320142"/>
          </a:xfrm>
          <a:prstGeom prst="rect">
            <a:avLst/>
          </a:prstGeom>
        </p:spPr>
        <p:txBody>
          <a:bodyPr anchor="ctr"/>
          <a:lstStyle>
            <a:lvl1pPr algn="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5" name="Text Placeholder 16">
            <a:extLst>
              <a:ext uri="{FF2B5EF4-FFF2-40B4-BE49-F238E27FC236}">
                <a16:creationId xmlns:a16="http://schemas.microsoft.com/office/drawing/2014/main" id="{52BBCA22-55D6-BD61-B969-09A6B9BA013D}"/>
              </a:ext>
            </a:extLst>
          </p:cNvPr>
          <p:cNvSpPr>
            <a:spLocks noGrp="1"/>
          </p:cNvSpPr>
          <p:nvPr>
            <p:ph type="body" sz="quarter" idx="16"/>
          </p:nvPr>
        </p:nvSpPr>
        <p:spPr>
          <a:xfrm>
            <a:off x="562709" y="1938083"/>
            <a:ext cx="2158088" cy="320142"/>
          </a:xfrm>
          <a:prstGeom prst="rect">
            <a:avLst/>
          </a:prstGeom>
        </p:spPr>
        <p:txBody>
          <a:bodyPr anchor="ctr"/>
          <a:lstStyle>
            <a:lvl1pPr algn="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6" name="Text Placeholder 16">
            <a:extLst>
              <a:ext uri="{FF2B5EF4-FFF2-40B4-BE49-F238E27FC236}">
                <a16:creationId xmlns:a16="http://schemas.microsoft.com/office/drawing/2014/main" id="{FE76B47E-2B66-CC9B-DB0A-4C11ED3EACEB}"/>
              </a:ext>
            </a:extLst>
          </p:cNvPr>
          <p:cNvSpPr>
            <a:spLocks noGrp="1"/>
          </p:cNvSpPr>
          <p:nvPr>
            <p:ph type="body" sz="quarter" idx="17"/>
          </p:nvPr>
        </p:nvSpPr>
        <p:spPr>
          <a:xfrm>
            <a:off x="562709" y="3375063"/>
            <a:ext cx="2158088" cy="320142"/>
          </a:xfrm>
          <a:prstGeom prst="rect">
            <a:avLst/>
          </a:prstGeom>
        </p:spPr>
        <p:txBody>
          <a:bodyPr anchor="ctr"/>
          <a:lstStyle>
            <a:lvl1pPr algn="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7" name="Text Placeholder 16">
            <a:extLst>
              <a:ext uri="{FF2B5EF4-FFF2-40B4-BE49-F238E27FC236}">
                <a16:creationId xmlns:a16="http://schemas.microsoft.com/office/drawing/2014/main" id="{F3CC8062-F041-6BEA-43A5-1C1AB8ED7BAC}"/>
              </a:ext>
            </a:extLst>
          </p:cNvPr>
          <p:cNvSpPr>
            <a:spLocks noGrp="1"/>
          </p:cNvSpPr>
          <p:nvPr>
            <p:ph type="body" sz="quarter" idx="18"/>
          </p:nvPr>
        </p:nvSpPr>
        <p:spPr>
          <a:xfrm>
            <a:off x="562709" y="4093553"/>
            <a:ext cx="2158088" cy="320142"/>
          </a:xfrm>
          <a:prstGeom prst="rect">
            <a:avLst/>
          </a:prstGeom>
        </p:spPr>
        <p:txBody>
          <a:bodyPr anchor="ctr"/>
          <a:lstStyle>
            <a:lvl1pPr algn="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8" name="Text Placeholder 16">
            <a:extLst>
              <a:ext uri="{FF2B5EF4-FFF2-40B4-BE49-F238E27FC236}">
                <a16:creationId xmlns:a16="http://schemas.microsoft.com/office/drawing/2014/main" id="{C38DFC36-705B-1820-38C8-807ADA8C32F0}"/>
              </a:ext>
            </a:extLst>
          </p:cNvPr>
          <p:cNvSpPr>
            <a:spLocks noGrp="1"/>
          </p:cNvSpPr>
          <p:nvPr>
            <p:ph type="body" sz="quarter" idx="19"/>
          </p:nvPr>
        </p:nvSpPr>
        <p:spPr>
          <a:xfrm>
            <a:off x="562709" y="2656573"/>
            <a:ext cx="2158088" cy="320142"/>
          </a:xfrm>
          <a:prstGeom prst="rect">
            <a:avLst/>
          </a:prstGeom>
        </p:spPr>
        <p:txBody>
          <a:bodyPr anchor="ctr"/>
          <a:lstStyle>
            <a:lvl1pPr algn="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83" name="Text Placeholder 16">
            <a:extLst>
              <a:ext uri="{FF2B5EF4-FFF2-40B4-BE49-F238E27FC236}">
                <a16:creationId xmlns:a16="http://schemas.microsoft.com/office/drawing/2014/main" id="{43DE37D6-349D-BABA-A42D-AF50DCD958FD}"/>
              </a:ext>
            </a:extLst>
          </p:cNvPr>
          <p:cNvSpPr>
            <a:spLocks noGrp="1"/>
          </p:cNvSpPr>
          <p:nvPr>
            <p:ph type="body" sz="quarter" idx="20"/>
          </p:nvPr>
        </p:nvSpPr>
        <p:spPr>
          <a:xfrm>
            <a:off x="6420898" y="1219593"/>
            <a:ext cx="2158088" cy="320142"/>
          </a:xfrm>
          <a:prstGeom prst="rect">
            <a:avLst/>
          </a:prstGeom>
        </p:spPr>
        <p:txBody>
          <a:bodyPr anchor="ctr"/>
          <a:lstStyle>
            <a:lvl1pPr algn="l">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84" name="Text Placeholder 16">
            <a:extLst>
              <a:ext uri="{FF2B5EF4-FFF2-40B4-BE49-F238E27FC236}">
                <a16:creationId xmlns:a16="http://schemas.microsoft.com/office/drawing/2014/main" id="{D4630DCD-1D59-8819-09F3-F69F9A36CAB4}"/>
              </a:ext>
            </a:extLst>
          </p:cNvPr>
          <p:cNvSpPr>
            <a:spLocks noGrp="1"/>
          </p:cNvSpPr>
          <p:nvPr>
            <p:ph type="body" sz="quarter" idx="21"/>
          </p:nvPr>
        </p:nvSpPr>
        <p:spPr>
          <a:xfrm>
            <a:off x="6420898" y="1938083"/>
            <a:ext cx="2158088" cy="320142"/>
          </a:xfrm>
          <a:prstGeom prst="rect">
            <a:avLst/>
          </a:prstGeom>
        </p:spPr>
        <p:txBody>
          <a:bodyPr anchor="ctr"/>
          <a:lstStyle>
            <a:lvl1pPr algn="l">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85" name="Text Placeholder 16">
            <a:extLst>
              <a:ext uri="{FF2B5EF4-FFF2-40B4-BE49-F238E27FC236}">
                <a16:creationId xmlns:a16="http://schemas.microsoft.com/office/drawing/2014/main" id="{76CFB4DF-2BEE-6252-4B59-24FBB555AE89}"/>
              </a:ext>
            </a:extLst>
          </p:cNvPr>
          <p:cNvSpPr>
            <a:spLocks noGrp="1"/>
          </p:cNvSpPr>
          <p:nvPr>
            <p:ph type="body" sz="quarter" idx="22"/>
          </p:nvPr>
        </p:nvSpPr>
        <p:spPr>
          <a:xfrm>
            <a:off x="6420898" y="3375063"/>
            <a:ext cx="2158088" cy="320142"/>
          </a:xfrm>
          <a:prstGeom prst="rect">
            <a:avLst/>
          </a:prstGeom>
        </p:spPr>
        <p:txBody>
          <a:bodyPr anchor="ctr"/>
          <a:lstStyle>
            <a:lvl1pPr algn="l">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86" name="Text Placeholder 16">
            <a:extLst>
              <a:ext uri="{FF2B5EF4-FFF2-40B4-BE49-F238E27FC236}">
                <a16:creationId xmlns:a16="http://schemas.microsoft.com/office/drawing/2014/main" id="{9C10CF0D-EC3A-D7B0-A41F-E222628FBE64}"/>
              </a:ext>
            </a:extLst>
          </p:cNvPr>
          <p:cNvSpPr>
            <a:spLocks noGrp="1"/>
          </p:cNvSpPr>
          <p:nvPr>
            <p:ph type="body" sz="quarter" idx="23"/>
          </p:nvPr>
        </p:nvSpPr>
        <p:spPr>
          <a:xfrm>
            <a:off x="6420898" y="4093553"/>
            <a:ext cx="2158088" cy="320142"/>
          </a:xfrm>
          <a:prstGeom prst="rect">
            <a:avLst/>
          </a:prstGeom>
        </p:spPr>
        <p:txBody>
          <a:bodyPr anchor="ctr"/>
          <a:lstStyle>
            <a:lvl1pPr algn="l">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87" name="Text Placeholder 16">
            <a:extLst>
              <a:ext uri="{FF2B5EF4-FFF2-40B4-BE49-F238E27FC236}">
                <a16:creationId xmlns:a16="http://schemas.microsoft.com/office/drawing/2014/main" id="{30DECF9D-B3A7-FC00-FB4A-E8197588F53F}"/>
              </a:ext>
            </a:extLst>
          </p:cNvPr>
          <p:cNvSpPr>
            <a:spLocks noGrp="1"/>
          </p:cNvSpPr>
          <p:nvPr>
            <p:ph type="body" sz="quarter" idx="24"/>
          </p:nvPr>
        </p:nvSpPr>
        <p:spPr>
          <a:xfrm>
            <a:off x="6420898" y="2656573"/>
            <a:ext cx="2158088" cy="320142"/>
          </a:xfrm>
          <a:prstGeom prst="rect">
            <a:avLst/>
          </a:prstGeom>
        </p:spPr>
        <p:txBody>
          <a:bodyPr anchor="ctr"/>
          <a:lstStyle>
            <a:lvl1pPr algn="l">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4173157202"/>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301987488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3" name="Picture 2" descr="Background pattern&#10;&#10;Description automatically generated">
            <a:extLst>
              <a:ext uri="{FF2B5EF4-FFF2-40B4-BE49-F238E27FC236}">
                <a16:creationId xmlns:a16="http://schemas.microsoft.com/office/drawing/2014/main" id="{78507C5A-D4BE-E7AB-19A1-EAB09D876C7E}"/>
              </a:ext>
            </a:extLst>
          </p:cNvPr>
          <p:cNvPicPr>
            <a:picLocks noChangeAspect="1"/>
          </p:cNvPicPr>
          <p:nvPr userDrawn="1"/>
        </p:nvPicPr>
        <p:blipFill rotWithShape="1">
          <a:blip r:embed="rId2">
            <a:alphaModFix amt="43000"/>
          </a:blip>
          <a:srcRect l="8234" r="8234"/>
          <a:stretch/>
        </p:blipFill>
        <p:spPr>
          <a:xfrm>
            <a:off x="0" y="0"/>
            <a:ext cx="9144001" cy="5143500"/>
          </a:xfrm>
          <a:prstGeom prst="rect">
            <a:avLst/>
          </a:prstGeom>
        </p:spPr>
      </p:pic>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grpSp>
        <p:nvGrpSpPr>
          <p:cNvPr id="6" name="Group 5">
            <a:extLst>
              <a:ext uri="{FF2B5EF4-FFF2-40B4-BE49-F238E27FC236}">
                <a16:creationId xmlns:a16="http://schemas.microsoft.com/office/drawing/2014/main" id="{9C57CF57-C3EE-BBBD-7DD6-1DFEBB1212CD}"/>
              </a:ext>
            </a:extLst>
          </p:cNvPr>
          <p:cNvGrpSpPr/>
          <p:nvPr/>
        </p:nvGrpSpPr>
        <p:grpSpPr>
          <a:xfrm>
            <a:off x="2263140" y="1653932"/>
            <a:ext cx="4747260" cy="830997"/>
            <a:chOff x="2263140" y="1779657"/>
            <a:chExt cx="4747260" cy="830997"/>
          </a:xfrm>
        </p:grpSpPr>
        <p:cxnSp>
          <p:nvCxnSpPr>
            <p:cNvPr id="8" name="Straight Connector 7">
              <a:extLst>
                <a:ext uri="{FF2B5EF4-FFF2-40B4-BE49-F238E27FC236}">
                  <a16:creationId xmlns:a16="http://schemas.microsoft.com/office/drawing/2014/main" id="{EBC14BD4-4BE9-D368-D427-ED1EA4B92322}"/>
                </a:ext>
              </a:extLst>
            </p:cNvPr>
            <p:cNvCxnSpPr>
              <a:cxnSpLocks/>
            </p:cNvCxnSpPr>
            <p:nvPr/>
          </p:nvCxnSpPr>
          <p:spPr>
            <a:xfrm>
              <a:off x="2263140" y="2042160"/>
              <a:ext cx="474726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E5823E80-3DB2-03DE-6F55-653E47E9EE15}"/>
                </a:ext>
              </a:extLst>
            </p:cNvPr>
            <p:cNvSpPr txBox="1"/>
            <p:nvPr/>
          </p:nvSpPr>
          <p:spPr>
            <a:xfrm>
              <a:off x="4385310" y="1779657"/>
              <a:ext cx="502920" cy="830997"/>
            </a:xfrm>
            <a:prstGeom prst="rect">
              <a:avLst/>
            </a:prstGeom>
            <a:solidFill>
              <a:schemeClr val="bg1"/>
            </a:solidFill>
          </p:spPr>
          <p:txBody>
            <a:bodyPr wrap="square">
              <a:spAutoFit/>
            </a:bodyPr>
            <a:lstStyle/>
            <a:p>
              <a:pPr algn="ctr"/>
              <a:r>
                <a:rPr lang="en-US" sz="4800" b="1" i="1" u="none" strike="noStrike" cap="none" dirty="0">
                  <a:solidFill>
                    <a:schemeClr val="tx2"/>
                  </a:solidFill>
                  <a:latin typeface="Public Sans"/>
                  <a:ea typeface="Public Sans"/>
                  <a:cs typeface="Public Sans"/>
                  <a:sym typeface="Public Sans"/>
                </a:rPr>
                <a:t>“</a:t>
              </a:r>
              <a:endParaRPr lang="en-IN" sz="4800" dirty="0">
                <a:solidFill>
                  <a:schemeClr val="tx2"/>
                </a:solidFill>
                <a:latin typeface="Public Sans" pitchFamily="2" charset="0"/>
              </a:endParaRPr>
            </a:p>
          </p:txBody>
        </p:sp>
      </p:grpSp>
      <p:sp>
        <p:nvSpPr>
          <p:cNvPr id="11" name="Text Placeholder 16">
            <a:extLst>
              <a:ext uri="{FF2B5EF4-FFF2-40B4-BE49-F238E27FC236}">
                <a16:creationId xmlns:a16="http://schemas.microsoft.com/office/drawing/2014/main" id="{271606F4-A51F-00B4-D4A4-55D8A09DC6A0}"/>
              </a:ext>
            </a:extLst>
          </p:cNvPr>
          <p:cNvSpPr>
            <a:spLocks noGrp="1"/>
          </p:cNvSpPr>
          <p:nvPr>
            <p:ph type="body" sz="quarter" idx="14" hasCustomPrompt="1"/>
          </p:nvPr>
        </p:nvSpPr>
        <p:spPr>
          <a:xfrm>
            <a:off x="571500" y="2107343"/>
            <a:ext cx="8001000" cy="1323398"/>
          </a:xfrm>
          <a:prstGeom prst="rect">
            <a:avLst/>
          </a:prstGeom>
          <a:solidFill>
            <a:schemeClr val="bg1"/>
          </a:solidFill>
        </p:spPr>
        <p:txBody>
          <a:bodyPr/>
          <a:lstStyle>
            <a:lvl1pPr algn="ctr">
              <a:defRPr sz="2400" b="1" i="1">
                <a:solidFill>
                  <a:schemeClr val="accent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Nam </a:t>
            </a:r>
            <a:r>
              <a:rPr lang="en-US" dirty="0" err="1"/>
              <a:t>hendrerit</a:t>
            </a:r>
            <a:r>
              <a:rPr lang="en-US" dirty="0"/>
              <a:t> nisi sed </a:t>
            </a:r>
            <a:r>
              <a:rPr lang="en-US" dirty="0" err="1"/>
              <a:t>sollicitudin</a:t>
            </a:r>
            <a:r>
              <a:rPr lang="en-US" dirty="0"/>
              <a:t> </a:t>
            </a:r>
            <a:r>
              <a:rPr lang="en-US" dirty="0" err="1"/>
              <a:t>pellentesque</a:t>
            </a:r>
            <a:r>
              <a:rPr lang="en-US" dirty="0"/>
              <a:t>. Nunc </a:t>
            </a:r>
            <a:r>
              <a:rPr lang="en-US" dirty="0" err="1"/>
              <a:t>posuere</a:t>
            </a:r>
            <a:r>
              <a:rPr lang="en-US" dirty="0"/>
              <a:t> </a:t>
            </a:r>
            <a:r>
              <a:rPr lang="en-US" dirty="0" err="1"/>
              <a:t>purus</a:t>
            </a:r>
            <a:r>
              <a:rPr lang="en-US" dirty="0"/>
              <a:t> </a:t>
            </a:r>
            <a:r>
              <a:rPr lang="en-US" dirty="0" err="1"/>
              <a:t>rhoncus</a:t>
            </a:r>
            <a:r>
              <a:rPr lang="en-US" dirty="0"/>
              <a:t> pulvinar </a:t>
            </a:r>
            <a:r>
              <a:rPr lang="en-US" dirty="0" err="1"/>
              <a:t>aliquam</a:t>
            </a:r>
            <a:r>
              <a:rPr lang="en-US" dirty="0"/>
              <a:t>.</a:t>
            </a:r>
          </a:p>
        </p:txBody>
      </p:sp>
    </p:spTree>
    <p:extLst>
      <p:ext uri="{BB962C8B-B14F-4D97-AF65-F5344CB8AC3E}">
        <p14:creationId xmlns:p14="http://schemas.microsoft.com/office/powerpoint/2010/main" val="2312353222"/>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3" name="Picture 2" descr="Background pattern&#10;&#10;Description automatically generated">
            <a:extLst>
              <a:ext uri="{FF2B5EF4-FFF2-40B4-BE49-F238E27FC236}">
                <a16:creationId xmlns:a16="http://schemas.microsoft.com/office/drawing/2014/main" id="{75FE731D-68B8-D153-B6C0-3D8CCD61EE23}"/>
              </a:ext>
            </a:extLst>
          </p:cNvPr>
          <p:cNvPicPr>
            <a:picLocks noChangeAspect="1"/>
          </p:cNvPicPr>
          <p:nvPr userDrawn="1"/>
        </p:nvPicPr>
        <p:blipFill rotWithShape="1">
          <a:blip r:embed="rId2">
            <a:alphaModFix amt="43000"/>
          </a:blip>
          <a:srcRect l="8234" r="8234"/>
          <a:stretch/>
        </p:blipFill>
        <p:spPr>
          <a:xfrm>
            <a:off x="0" y="0"/>
            <a:ext cx="9144001" cy="5143500"/>
          </a:xfrm>
          <a:prstGeom prst="rect">
            <a:avLst/>
          </a:prstGeom>
        </p:spPr>
      </p:pic>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grpSp>
        <p:nvGrpSpPr>
          <p:cNvPr id="6" name="Group 5">
            <a:extLst>
              <a:ext uri="{FF2B5EF4-FFF2-40B4-BE49-F238E27FC236}">
                <a16:creationId xmlns:a16="http://schemas.microsoft.com/office/drawing/2014/main" id="{9C57CF57-C3EE-BBBD-7DD6-1DFEBB1212CD}"/>
              </a:ext>
            </a:extLst>
          </p:cNvPr>
          <p:cNvGrpSpPr/>
          <p:nvPr/>
        </p:nvGrpSpPr>
        <p:grpSpPr>
          <a:xfrm>
            <a:off x="2263140" y="1653932"/>
            <a:ext cx="4747260" cy="830997"/>
            <a:chOff x="2263140" y="1779657"/>
            <a:chExt cx="4747260" cy="830997"/>
          </a:xfrm>
        </p:grpSpPr>
        <p:cxnSp>
          <p:nvCxnSpPr>
            <p:cNvPr id="8" name="Straight Connector 7">
              <a:extLst>
                <a:ext uri="{FF2B5EF4-FFF2-40B4-BE49-F238E27FC236}">
                  <a16:creationId xmlns:a16="http://schemas.microsoft.com/office/drawing/2014/main" id="{EBC14BD4-4BE9-D368-D427-ED1EA4B92322}"/>
                </a:ext>
              </a:extLst>
            </p:cNvPr>
            <p:cNvCxnSpPr>
              <a:cxnSpLocks/>
            </p:cNvCxnSpPr>
            <p:nvPr/>
          </p:nvCxnSpPr>
          <p:spPr>
            <a:xfrm>
              <a:off x="2263140" y="2042160"/>
              <a:ext cx="4747260" cy="0"/>
            </a:xfrm>
            <a:prstGeom prst="line">
              <a:avLst/>
            </a:prstGeom>
            <a:ln w="19050">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E5823E80-3DB2-03DE-6F55-653E47E9EE15}"/>
                </a:ext>
              </a:extLst>
            </p:cNvPr>
            <p:cNvSpPr txBox="1"/>
            <p:nvPr/>
          </p:nvSpPr>
          <p:spPr>
            <a:xfrm>
              <a:off x="4385310" y="1779657"/>
              <a:ext cx="502920" cy="830997"/>
            </a:xfrm>
            <a:prstGeom prst="rect">
              <a:avLst/>
            </a:prstGeom>
            <a:solidFill>
              <a:schemeClr val="bg1"/>
            </a:solidFill>
          </p:spPr>
          <p:txBody>
            <a:bodyPr wrap="square">
              <a:spAutoFit/>
            </a:bodyPr>
            <a:lstStyle/>
            <a:p>
              <a:pPr algn="ctr"/>
              <a:r>
                <a:rPr lang="en-US" sz="4800" b="1" i="1" u="none" strike="noStrike" cap="none" dirty="0">
                  <a:solidFill>
                    <a:schemeClr val="accent4">
                      <a:lumMod val="60000"/>
                      <a:lumOff val="40000"/>
                    </a:schemeClr>
                  </a:solidFill>
                  <a:latin typeface="Public Sans"/>
                  <a:ea typeface="Public Sans"/>
                  <a:cs typeface="Public Sans"/>
                  <a:sym typeface="Public Sans"/>
                </a:rPr>
                <a:t>“</a:t>
              </a:r>
              <a:endParaRPr lang="en-IN" sz="4800" dirty="0">
                <a:solidFill>
                  <a:schemeClr val="accent4">
                    <a:lumMod val="60000"/>
                    <a:lumOff val="40000"/>
                  </a:schemeClr>
                </a:solidFill>
                <a:latin typeface="Public Sans" pitchFamily="2" charset="0"/>
              </a:endParaRPr>
            </a:p>
          </p:txBody>
        </p:sp>
      </p:grpSp>
      <p:sp>
        <p:nvSpPr>
          <p:cNvPr id="11" name="Text Placeholder 16">
            <a:extLst>
              <a:ext uri="{FF2B5EF4-FFF2-40B4-BE49-F238E27FC236}">
                <a16:creationId xmlns:a16="http://schemas.microsoft.com/office/drawing/2014/main" id="{271606F4-A51F-00B4-D4A4-55D8A09DC6A0}"/>
              </a:ext>
            </a:extLst>
          </p:cNvPr>
          <p:cNvSpPr>
            <a:spLocks noGrp="1"/>
          </p:cNvSpPr>
          <p:nvPr>
            <p:ph type="body" sz="quarter" idx="14" hasCustomPrompt="1"/>
          </p:nvPr>
        </p:nvSpPr>
        <p:spPr>
          <a:xfrm>
            <a:off x="571500" y="2107343"/>
            <a:ext cx="8001000" cy="1323398"/>
          </a:xfrm>
          <a:prstGeom prst="rect">
            <a:avLst/>
          </a:prstGeom>
          <a:solidFill>
            <a:schemeClr val="bg1"/>
          </a:solidFill>
        </p:spPr>
        <p:txBody>
          <a:bodyPr/>
          <a:lstStyle>
            <a:lvl1pPr algn="ctr">
              <a:defRPr sz="2400" b="1" i="1">
                <a:solidFill>
                  <a:schemeClr val="bg2"/>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Nam </a:t>
            </a:r>
            <a:r>
              <a:rPr lang="en-US" dirty="0" err="1"/>
              <a:t>hendrerit</a:t>
            </a:r>
            <a:r>
              <a:rPr lang="en-US" dirty="0"/>
              <a:t> nisi sed </a:t>
            </a:r>
            <a:r>
              <a:rPr lang="en-US" dirty="0" err="1"/>
              <a:t>sollicitudin</a:t>
            </a:r>
            <a:r>
              <a:rPr lang="en-US" dirty="0"/>
              <a:t> </a:t>
            </a:r>
            <a:r>
              <a:rPr lang="en-US" dirty="0" err="1"/>
              <a:t>pellentesque</a:t>
            </a:r>
            <a:r>
              <a:rPr lang="en-US" dirty="0"/>
              <a:t>. Nunc </a:t>
            </a:r>
            <a:r>
              <a:rPr lang="en-US" dirty="0" err="1"/>
              <a:t>posuere</a:t>
            </a:r>
            <a:r>
              <a:rPr lang="en-US" dirty="0"/>
              <a:t> </a:t>
            </a:r>
            <a:r>
              <a:rPr lang="en-US" dirty="0" err="1"/>
              <a:t>purus</a:t>
            </a:r>
            <a:r>
              <a:rPr lang="en-US" dirty="0"/>
              <a:t> </a:t>
            </a:r>
            <a:r>
              <a:rPr lang="en-US" dirty="0" err="1"/>
              <a:t>rhoncus</a:t>
            </a:r>
            <a:r>
              <a:rPr lang="en-US" dirty="0"/>
              <a:t> pulvinar </a:t>
            </a:r>
            <a:r>
              <a:rPr lang="en-US" dirty="0" err="1"/>
              <a:t>aliquam</a:t>
            </a:r>
            <a:r>
              <a:rPr lang="en-US" dirty="0"/>
              <a:t>.</a:t>
            </a:r>
          </a:p>
        </p:txBody>
      </p:sp>
    </p:spTree>
    <p:extLst>
      <p:ext uri="{BB962C8B-B14F-4D97-AF65-F5344CB8AC3E}">
        <p14:creationId xmlns:p14="http://schemas.microsoft.com/office/powerpoint/2010/main" val="2692559146"/>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3" name="Picture 2" descr="Background pattern&#10;&#10;Description automatically generated">
            <a:extLst>
              <a:ext uri="{FF2B5EF4-FFF2-40B4-BE49-F238E27FC236}">
                <a16:creationId xmlns:a16="http://schemas.microsoft.com/office/drawing/2014/main" id="{7968BEF6-ECCF-75DD-CEBF-D705758E48AE}"/>
              </a:ext>
            </a:extLst>
          </p:cNvPr>
          <p:cNvPicPr>
            <a:picLocks noChangeAspect="1"/>
          </p:cNvPicPr>
          <p:nvPr userDrawn="1"/>
        </p:nvPicPr>
        <p:blipFill rotWithShape="1">
          <a:blip r:embed="rId2">
            <a:alphaModFix amt="43000"/>
          </a:blip>
          <a:srcRect l="8234" r="8234"/>
          <a:stretch/>
        </p:blipFill>
        <p:spPr>
          <a:xfrm>
            <a:off x="0" y="0"/>
            <a:ext cx="9144001" cy="5143500"/>
          </a:xfrm>
          <a:prstGeom prst="rect">
            <a:avLst/>
          </a:prstGeom>
        </p:spPr>
      </p:pic>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grpSp>
        <p:nvGrpSpPr>
          <p:cNvPr id="6" name="Group 5">
            <a:extLst>
              <a:ext uri="{FF2B5EF4-FFF2-40B4-BE49-F238E27FC236}">
                <a16:creationId xmlns:a16="http://schemas.microsoft.com/office/drawing/2014/main" id="{9C57CF57-C3EE-BBBD-7DD6-1DFEBB1212CD}"/>
              </a:ext>
            </a:extLst>
          </p:cNvPr>
          <p:cNvGrpSpPr/>
          <p:nvPr/>
        </p:nvGrpSpPr>
        <p:grpSpPr>
          <a:xfrm>
            <a:off x="2263140" y="1653932"/>
            <a:ext cx="4747260" cy="830997"/>
            <a:chOff x="2263140" y="1779657"/>
            <a:chExt cx="4747260" cy="830997"/>
          </a:xfrm>
        </p:grpSpPr>
        <p:cxnSp>
          <p:nvCxnSpPr>
            <p:cNvPr id="8" name="Straight Connector 7">
              <a:extLst>
                <a:ext uri="{FF2B5EF4-FFF2-40B4-BE49-F238E27FC236}">
                  <a16:creationId xmlns:a16="http://schemas.microsoft.com/office/drawing/2014/main" id="{EBC14BD4-4BE9-D368-D427-ED1EA4B92322}"/>
                </a:ext>
              </a:extLst>
            </p:cNvPr>
            <p:cNvCxnSpPr>
              <a:cxnSpLocks/>
            </p:cNvCxnSpPr>
            <p:nvPr/>
          </p:nvCxnSpPr>
          <p:spPr>
            <a:xfrm>
              <a:off x="2263140" y="2042160"/>
              <a:ext cx="4747260"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E5823E80-3DB2-03DE-6F55-653E47E9EE15}"/>
                </a:ext>
              </a:extLst>
            </p:cNvPr>
            <p:cNvSpPr txBox="1"/>
            <p:nvPr/>
          </p:nvSpPr>
          <p:spPr>
            <a:xfrm>
              <a:off x="4385310" y="1779657"/>
              <a:ext cx="502920" cy="830997"/>
            </a:xfrm>
            <a:prstGeom prst="rect">
              <a:avLst/>
            </a:prstGeom>
            <a:solidFill>
              <a:schemeClr val="bg1"/>
            </a:solidFill>
          </p:spPr>
          <p:txBody>
            <a:bodyPr wrap="square">
              <a:spAutoFit/>
            </a:bodyPr>
            <a:lstStyle/>
            <a:p>
              <a:pPr algn="ctr"/>
              <a:r>
                <a:rPr lang="en-US" sz="4800" b="1" i="1" u="none" strike="noStrike" cap="none" dirty="0">
                  <a:solidFill>
                    <a:schemeClr val="accent2"/>
                  </a:solidFill>
                  <a:latin typeface="Public Sans"/>
                  <a:ea typeface="Public Sans"/>
                  <a:cs typeface="Public Sans"/>
                  <a:sym typeface="Public Sans"/>
                </a:rPr>
                <a:t>“</a:t>
              </a:r>
              <a:endParaRPr lang="en-IN" sz="4800" dirty="0">
                <a:solidFill>
                  <a:schemeClr val="accent2"/>
                </a:solidFill>
                <a:latin typeface="Public Sans" pitchFamily="2" charset="0"/>
              </a:endParaRPr>
            </a:p>
          </p:txBody>
        </p:sp>
      </p:grpSp>
      <p:sp>
        <p:nvSpPr>
          <p:cNvPr id="11" name="Text Placeholder 16">
            <a:extLst>
              <a:ext uri="{FF2B5EF4-FFF2-40B4-BE49-F238E27FC236}">
                <a16:creationId xmlns:a16="http://schemas.microsoft.com/office/drawing/2014/main" id="{271606F4-A51F-00B4-D4A4-55D8A09DC6A0}"/>
              </a:ext>
            </a:extLst>
          </p:cNvPr>
          <p:cNvSpPr>
            <a:spLocks noGrp="1"/>
          </p:cNvSpPr>
          <p:nvPr>
            <p:ph type="body" sz="quarter" idx="14" hasCustomPrompt="1"/>
          </p:nvPr>
        </p:nvSpPr>
        <p:spPr>
          <a:xfrm>
            <a:off x="571500" y="2107343"/>
            <a:ext cx="8001000" cy="1323398"/>
          </a:xfrm>
          <a:prstGeom prst="rect">
            <a:avLst/>
          </a:prstGeom>
          <a:solidFill>
            <a:schemeClr val="bg1"/>
          </a:solidFill>
        </p:spPr>
        <p:txBody>
          <a:bodyPr/>
          <a:lstStyle>
            <a:lvl1pPr algn="ctr">
              <a:defRPr sz="2400" b="1" i="1">
                <a:solidFill>
                  <a:schemeClr val="accent3"/>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Nam </a:t>
            </a:r>
            <a:r>
              <a:rPr lang="en-US" dirty="0" err="1"/>
              <a:t>hendrerit</a:t>
            </a:r>
            <a:r>
              <a:rPr lang="en-US" dirty="0"/>
              <a:t> nisi sed </a:t>
            </a:r>
            <a:r>
              <a:rPr lang="en-US" dirty="0" err="1"/>
              <a:t>sollicitudin</a:t>
            </a:r>
            <a:r>
              <a:rPr lang="en-US" dirty="0"/>
              <a:t> </a:t>
            </a:r>
            <a:r>
              <a:rPr lang="en-US" dirty="0" err="1"/>
              <a:t>pellentesque</a:t>
            </a:r>
            <a:r>
              <a:rPr lang="en-US" dirty="0"/>
              <a:t>. Nunc </a:t>
            </a:r>
            <a:r>
              <a:rPr lang="en-US" dirty="0" err="1"/>
              <a:t>posuere</a:t>
            </a:r>
            <a:r>
              <a:rPr lang="en-US" dirty="0"/>
              <a:t> </a:t>
            </a:r>
            <a:r>
              <a:rPr lang="en-US" dirty="0" err="1"/>
              <a:t>purus</a:t>
            </a:r>
            <a:r>
              <a:rPr lang="en-US" dirty="0"/>
              <a:t> </a:t>
            </a:r>
            <a:r>
              <a:rPr lang="en-US" dirty="0" err="1"/>
              <a:t>rhoncus</a:t>
            </a:r>
            <a:r>
              <a:rPr lang="en-US" dirty="0"/>
              <a:t> pulvinar </a:t>
            </a:r>
            <a:r>
              <a:rPr lang="en-US" dirty="0" err="1"/>
              <a:t>aliquam</a:t>
            </a:r>
            <a:r>
              <a:rPr lang="en-US" dirty="0"/>
              <a:t>.</a:t>
            </a:r>
          </a:p>
        </p:txBody>
      </p:sp>
    </p:spTree>
    <p:extLst>
      <p:ext uri="{BB962C8B-B14F-4D97-AF65-F5344CB8AC3E}">
        <p14:creationId xmlns:p14="http://schemas.microsoft.com/office/powerpoint/2010/main" val="3607275746"/>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3" name="Picture 2" descr="Background pattern&#10;&#10;Description automatically generated">
            <a:extLst>
              <a:ext uri="{FF2B5EF4-FFF2-40B4-BE49-F238E27FC236}">
                <a16:creationId xmlns:a16="http://schemas.microsoft.com/office/drawing/2014/main" id="{B2D76485-9B8F-20D2-A02A-0FE843251E3E}"/>
              </a:ext>
            </a:extLst>
          </p:cNvPr>
          <p:cNvPicPr>
            <a:picLocks noChangeAspect="1"/>
          </p:cNvPicPr>
          <p:nvPr userDrawn="1"/>
        </p:nvPicPr>
        <p:blipFill rotWithShape="1">
          <a:blip r:embed="rId2">
            <a:alphaModFix amt="43000"/>
          </a:blip>
          <a:srcRect l="8234" r="8234"/>
          <a:stretch/>
        </p:blipFill>
        <p:spPr>
          <a:xfrm>
            <a:off x="0" y="0"/>
            <a:ext cx="9144001" cy="5143500"/>
          </a:xfrm>
          <a:prstGeom prst="rect">
            <a:avLst/>
          </a:prstGeom>
        </p:spPr>
      </p:pic>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grpSp>
        <p:nvGrpSpPr>
          <p:cNvPr id="6" name="Group 5">
            <a:extLst>
              <a:ext uri="{FF2B5EF4-FFF2-40B4-BE49-F238E27FC236}">
                <a16:creationId xmlns:a16="http://schemas.microsoft.com/office/drawing/2014/main" id="{1A76E9A9-99DA-0511-1F8B-5FDDE0D1D4D0}"/>
              </a:ext>
            </a:extLst>
          </p:cNvPr>
          <p:cNvGrpSpPr/>
          <p:nvPr/>
        </p:nvGrpSpPr>
        <p:grpSpPr>
          <a:xfrm>
            <a:off x="1403060" y="1183590"/>
            <a:ext cx="6337881" cy="1569620"/>
            <a:chOff x="1492092" y="1002130"/>
            <a:chExt cx="6337881" cy="1569620"/>
          </a:xfrm>
        </p:grpSpPr>
        <p:cxnSp>
          <p:nvCxnSpPr>
            <p:cNvPr id="11" name="Straight Connector 10">
              <a:extLst>
                <a:ext uri="{FF2B5EF4-FFF2-40B4-BE49-F238E27FC236}">
                  <a16:creationId xmlns:a16="http://schemas.microsoft.com/office/drawing/2014/main" id="{5C8BBCB5-C346-316C-E9A4-A147FA22B1F5}"/>
                </a:ext>
              </a:extLst>
            </p:cNvPr>
            <p:cNvCxnSpPr>
              <a:cxnSpLocks/>
            </p:cNvCxnSpPr>
            <p:nvPr/>
          </p:nvCxnSpPr>
          <p:spPr>
            <a:xfrm>
              <a:off x="1492092" y="1449493"/>
              <a:ext cx="6337881"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2" name="Google Shape;302;p224">
              <a:extLst>
                <a:ext uri="{FF2B5EF4-FFF2-40B4-BE49-F238E27FC236}">
                  <a16:creationId xmlns:a16="http://schemas.microsoft.com/office/drawing/2014/main" id="{F07CC99C-6B69-B6FF-9803-0D5B49421CAB}"/>
                </a:ext>
              </a:extLst>
            </p:cNvPr>
            <p:cNvSpPr txBox="1"/>
            <p:nvPr/>
          </p:nvSpPr>
          <p:spPr>
            <a:xfrm>
              <a:off x="4302597" y="1002130"/>
              <a:ext cx="716871" cy="1569620"/>
            </a:xfrm>
            <a:prstGeom prst="rect">
              <a:avLst/>
            </a:prstGeom>
            <a:solidFill>
              <a:schemeClr val="bg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9600" dirty="0">
                  <a:solidFill>
                    <a:schemeClr val="accent4"/>
                  </a:solidFill>
                  <a:latin typeface="Public Sans" pitchFamily="2" charset="0"/>
                </a:rPr>
                <a:t>“</a:t>
              </a:r>
              <a:endParaRPr sz="9600" dirty="0">
                <a:solidFill>
                  <a:schemeClr val="accent4"/>
                </a:solidFill>
                <a:latin typeface="Public Sans" pitchFamily="2" charset="0"/>
              </a:endParaRPr>
            </a:p>
          </p:txBody>
        </p:sp>
      </p:grpSp>
      <p:grpSp>
        <p:nvGrpSpPr>
          <p:cNvPr id="8" name="Group 7">
            <a:extLst>
              <a:ext uri="{FF2B5EF4-FFF2-40B4-BE49-F238E27FC236}">
                <a16:creationId xmlns:a16="http://schemas.microsoft.com/office/drawing/2014/main" id="{F3207900-AB17-AE64-5B8B-E2D574A2CD12}"/>
              </a:ext>
            </a:extLst>
          </p:cNvPr>
          <p:cNvGrpSpPr/>
          <p:nvPr/>
        </p:nvGrpSpPr>
        <p:grpSpPr>
          <a:xfrm>
            <a:off x="1492092" y="3662045"/>
            <a:ext cx="6159817" cy="71120"/>
            <a:chOff x="2145983" y="2931954"/>
            <a:chExt cx="6159817" cy="71120"/>
          </a:xfrm>
        </p:grpSpPr>
        <p:sp>
          <p:nvSpPr>
            <p:cNvPr id="9" name="Rectangle: Rounded Corners 17">
              <a:extLst>
                <a:ext uri="{FF2B5EF4-FFF2-40B4-BE49-F238E27FC236}">
                  <a16:creationId xmlns:a16="http://schemas.microsoft.com/office/drawing/2014/main" id="{D22DF5C2-A349-34FC-BADF-42844C015EDE}"/>
                </a:ext>
              </a:extLst>
            </p:cNvPr>
            <p:cNvSpPr/>
            <p:nvPr/>
          </p:nvSpPr>
          <p:spPr>
            <a:xfrm>
              <a:off x="2145983" y="2931954"/>
              <a:ext cx="6159817" cy="71120"/>
            </a:xfrm>
            <a:prstGeom prst="roundRect">
              <a:avLst>
                <a:gd name="adj" fmla="val 50000"/>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0" name="Rectangle: Rounded Corners 18">
              <a:extLst>
                <a:ext uri="{FF2B5EF4-FFF2-40B4-BE49-F238E27FC236}">
                  <a16:creationId xmlns:a16="http://schemas.microsoft.com/office/drawing/2014/main" id="{2C3BB6F0-40A3-0DB9-015A-4EBD5D776EC6}"/>
                </a:ext>
              </a:extLst>
            </p:cNvPr>
            <p:cNvSpPr/>
            <p:nvPr/>
          </p:nvSpPr>
          <p:spPr>
            <a:xfrm>
              <a:off x="3869954" y="2931954"/>
              <a:ext cx="2711874" cy="71120"/>
            </a:xfrm>
            <a:prstGeom prst="roundRect">
              <a:avLst>
                <a:gd name="adj" fmla="val 50000"/>
              </a:avLst>
            </a:prstGeom>
            <a:solidFill>
              <a:schemeClr val="accent4">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sp>
        <p:nvSpPr>
          <p:cNvPr id="13" name="Text Placeholder 16">
            <a:extLst>
              <a:ext uri="{FF2B5EF4-FFF2-40B4-BE49-F238E27FC236}">
                <a16:creationId xmlns:a16="http://schemas.microsoft.com/office/drawing/2014/main" id="{1B827C5F-B9A4-E2FB-BEE5-EB5A52645E84}"/>
              </a:ext>
            </a:extLst>
          </p:cNvPr>
          <p:cNvSpPr>
            <a:spLocks noGrp="1"/>
          </p:cNvSpPr>
          <p:nvPr>
            <p:ph type="body" sz="quarter" idx="14" hasCustomPrompt="1"/>
          </p:nvPr>
        </p:nvSpPr>
        <p:spPr>
          <a:xfrm>
            <a:off x="571500" y="2030343"/>
            <a:ext cx="8001000" cy="1323398"/>
          </a:xfrm>
          <a:prstGeom prst="rect">
            <a:avLst/>
          </a:prstGeom>
          <a:solidFill>
            <a:schemeClr val="bg1"/>
          </a:solidFill>
        </p:spPr>
        <p:txBody>
          <a:bodyPr/>
          <a:lstStyle>
            <a:lvl1pPr algn="ctr">
              <a:defRPr sz="2400" b="1" i="1">
                <a:solidFill>
                  <a:schemeClr val="bg2"/>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Nam </a:t>
            </a:r>
            <a:r>
              <a:rPr lang="en-US" dirty="0" err="1"/>
              <a:t>hendrerit</a:t>
            </a:r>
            <a:r>
              <a:rPr lang="en-US" dirty="0"/>
              <a:t> nisi sed </a:t>
            </a:r>
            <a:r>
              <a:rPr lang="en-US" dirty="0" err="1"/>
              <a:t>sollicitudin</a:t>
            </a:r>
            <a:r>
              <a:rPr lang="en-US" dirty="0"/>
              <a:t> </a:t>
            </a:r>
            <a:r>
              <a:rPr lang="en-US" dirty="0" err="1"/>
              <a:t>pellentesque</a:t>
            </a:r>
            <a:r>
              <a:rPr lang="en-US" dirty="0"/>
              <a:t>. Nunc </a:t>
            </a:r>
            <a:r>
              <a:rPr lang="en-US" dirty="0" err="1"/>
              <a:t>posuere</a:t>
            </a:r>
            <a:r>
              <a:rPr lang="en-US" dirty="0"/>
              <a:t> </a:t>
            </a:r>
            <a:r>
              <a:rPr lang="en-US" dirty="0" err="1"/>
              <a:t>purus</a:t>
            </a:r>
            <a:r>
              <a:rPr lang="en-US" dirty="0"/>
              <a:t> </a:t>
            </a:r>
            <a:r>
              <a:rPr lang="en-US" dirty="0" err="1"/>
              <a:t>rhoncus</a:t>
            </a:r>
            <a:r>
              <a:rPr lang="en-US" dirty="0"/>
              <a:t> pulvinar </a:t>
            </a:r>
            <a:r>
              <a:rPr lang="en-US" dirty="0" err="1"/>
              <a:t>aliquam</a:t>
            </a:r>
            <a:r>
              <a:rPr lang="en-US" dirty="0"/>
              <a:t>.</a:t>
            </a:r>
          </a:p>
        </p:txBody>
      </p:sp>
    </p:spTree>
    <p:extLst>
      <p:ext uri="{BB962C8B-B14F-4D97-AF65-F5344CB8AC3E}">
        <p14:creationId xmlns:p14="http://schemas.microsoft.com/office/powerpoint/2010/main" val="1328911905"/>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grpSp>
        <p:nvGrpSpPr>
          <p:cNvPr id="4" name="Group 3">
            <a:extLst>
              <a:ext uri="{FF2B5EF4-FFF2-40B4-BE49-F238E27FC236}">
                <a16:creationId xmlns:a16="http://schemas.microsoft.com/office/drawing/2014/main" id="{A7121340-A3BC-8742-8FA2-D92C8F40DEC5}"/>
              </a:ext>
            </a:extLst>
          </p:cNvPr>
          <p:cNvGrpSpPr/>
          <p:nvPr userDrawn="1"/>
        </p:nvGrpSpPr>
        <p:grpSpPr>
          <a:xfrm>
            <a:off x="444" y="0"/>
            <a:ext cx="9143556" cy="5143500"/>
            <a:chOff x="444" y="317809"/>
            <a:chExt cx="9143556" cy="5143500"/>
          </a:xfrm>
        </p:grpSpPr>
        <p:pic>
          <p:nvPicPr>
            <p:cNvPr id="5" name="Google Shape;51;p211" descr="Surface chart&#10;&#10;Description automatically generated with low confidence">
              <a:extLst>
                <a:ext uri="{FF2B5EF4-FFF2-40B4-BE49-F238E27FC236}">
                  <a16:creationId xmlns:a16="http://schemas.microsoft.com/office/drawing/2014/main" id="{01538804-3463-37CB-9C32-32E207B7F5B9}"/>
                </a:ext>
              </a:extLst>
            </p:cNvPr>
            <p:cNvPicPr preferRelativeResize="0"/>
            <p:nvPr userDrawn="1"/>
          </p:nvPicPr>
          <p:blipFill rotWithShape="1">
            <a:blip r:embed="rId2">
              <a:alphaModFix amt="50000"/>
            </a:blip>
            <a:srcRect/>
            <a:stretch/>
          </p:blipFill>
          <p:spPr>
            <a:xfrm>
              <a:off x="444" y="317809"/>
              <a:ext cx="9143111" cy="5143500"/>
            </a:xfrm>
            <a:prstGeom prst="rect">
              <a:avLst/>
            </a:prstGeom>
            <a:noFill/>
            <a:ln>
              <a:noFill/>
            </a:ln>
          </p:spPr>
        </p:pic>
        <p:pic>
          <p:nvPicPr>
            <p:cNvPr id="7" name="Google Shape;51;p211" descr="Surface chart&#10;&#10;Description automatically generated with low confidence">
              <a:extLst>
                <a:ext uri="{FF2B5EF4-FFF2-40B4-BE49-F238E27FC236}">
                  <a16:creationId xmlns:a16="http://schemas.microsoft.com/office/drawing/2014/main" id="{53EF35EA-A7A7-04CA-5F1F-5F1AABAB9656}"/>
                </a:ext>
              </a:extLst>
            </p:cNvPr>
            <p:cNvPicPr preferRelativeResize="0"/>
            <p:nvPr userDrawn="1"/>
          </p:nvPicPr>
          <p:blipFill rotWithShape="1">
            <a:blip r:embed="rId2">
              <a:alphaModFix amt="50000"/>
            </a:blip>
            <a:srcRect/>
            <a:stretch/>
          </p:blipFill>
          <p:spPr>
            <a:xfrm>
              <a:off x="889" y="317809"/>
              <a:ext cx="9143111" cy="5143500"/>
            </a:xfrm>
            <a:prstGeom prst="rect">
              <a:avLst/>
            </a:prstGeom>
            <a:noFill/>
            <a:ln>
              <a:noFill/>
            </a:ln>
          </p:spPr>
        </p:pic>
      </p:grpSp>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grpSp>
        <p:nvGrpSpPr>
          <p:cNvPr id="13" name="Group 12">
            <a:extLst>
              <a:ext uri="{FF2B5EF4-FFF2-40B4-BE49-F238E27FC236}">
                <a16:creationId xmlns:a16="http://schemas.microsoft.com/office/drawing/2014/main" id="{9E84D7B0-FE29-BDC4-58C4-590AE2D6F788}"/>
              </a:ext>
            </a:extLst>
          </p:cNvPr>
          <p:cNvGrpSpPr/>
          <p:nvPr userDrawn="1"/>
        </p:nvGrpSpPr>
        <p:grpSpPr>
          <a:xfrm>
            <a:off x="924129" y="1598931"/>
            <a:ext cx="7458302" cy="2018454"/>
            <a:chOff x="842849" y="1558291"/>
            <a:chExt cx="7458302" cy="2018454"/>
          </a:xfrm>
        </p:grpSpPr>
        <p:sp>
          <p:nvSpPr>
            <p:cNvPr id="6" name="Rectangle 1">
              <a:extLst>
                <a:ext uri="{FF2B5EF4-FFF2-40B4-BE49-F238E27FC236}">
                  <a16:creationId xmlns:a16="http://schemas.microsoft.com/office/drawing/2014/main" id="{A4127EBC-73EE-5CA7-340E-2D86DF39305E}"/>
                </a:ext>
              </a:extLst>
            </p:cNvPr>
            <p:cNvSpPr/>
            <p:nvPr/>
          </p:nvSpPr>
          <p:spPr>
            <a:xfrm rot="21540000">
              <a:off x="949529" y="1680211"/>
              <a:ext cx="7351622" cy="1896534"/>
            </a:xfrm>
            <a:custGeom>
              <a:avLst/>
              <a:gdLst>
                <a:gd name="connsiteX0" fmla="*/ 0 w 3794760"/>
                <a:gd name="connsiteY0" fmla="*/ 0 h 1379220"/>
                <a:gd name="connsiteX1" fmla="*/ 3794760 w 3794760"/>
                <a:gd name="connsiteY1" fmla="*/ 0 h 1379220"/>
                <a:gd name="connsiteX2" fmla="*/ 3794760 w 3794760"/>
                <a:gd name="connsiteY2" fmla="*/ 1379220 h 1379220"/>
                <a:gd name="connsiteX3" fmla="*/ 0 w 3794760"/>
                <a:gd name="connsiteY3" fmla="*/ 1379220 h 1379220"/>
                <a:gd name="connsiteX4" fmla="*/ 0 w 3794760"/>
                <a:gd name="connsiteY4" fmla="*/ 0 h 1379220"/>
                <a:gd name="connsiteX0" fmla="*/ 0 w 4008120"/>
                <a:gd name="connsiteY0" fmla="*/ 15240 h 1379220"/>
                <a:gd name="connsiteX1" fmla="*/ 4008120 w 4008120"/>
                <a:gd name="connsiteY1" fmla="*/ 0 h 1379220"/>
                <a:gd name="connsiteX2" fmla="*/ 4008120 w 4008120"/>
                <a:gd name="connsiteY2" fmla="*/ 1379220 h 1379220"/>
                <a:gd name="connsiteX3" fmla="*/ 213360 w 4008120"/>
                <a:gd name="connsiteY3" fmla="*/ 1379220 h 1379220"/>
                <a:gd name="connsiteX4" fmla="*/ 0 w 4008120"/>
                <a:gd name="connsiteY4" fmla="*/ 15240 h 1379220"/>
                <a:gd name="connsiteX0" fmla="*/ 0 w 4244340"/>
                <a:gd name="connsiteY0" fmla="*/ 0 h 1363980"/>
                <a:gd name="connsiteX1" fmla="*/ 4244340 w 4244340"/>
                <a:gd name="connsiteY1" fmla="*/ 0 h 1363980"/>
                <a:gd name="connsiteX2" fmla="*/ 4008120 w 4244340"/>
                <a:gd name="connsiteY2" fmla="*/ 1363980 h 1363980"/>
                <a:gd name="connsiteX3" fmla="*/ 213360 w 4244340"/>
                <a:gd name="connsiteY3" fmla="*/ 1363980 h 1363980"/>
                <a:gd name="connsiteX4" fmla="*/ 0 w 4244340"/>
                <a:gd name="connsiteY4" fmla="*/ 0 h 1363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4340" h="1363980">
                  <a:moveTo>
                    <a:pt x="0" y="0"/>
                  </a:moveTo>
                  <a:lnTo>
                    <a:pt x="4244340" y="0"/>
                  </a:lnTo>
                  <a:lnTo>
                    <a:pt x="4008120" y="1363980"/>
                  </a:lnTo>
                  <a:lnTo>
                    <a:pt x="213360" y="1363980"/>
                  </a:lnTo>
                  <a:lnTo>
                    <a:pt x="0"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nvGrpSpPr>
            <p:cNvPr id="8" name="Group 7">
              <a:extLst>
                <a:ext uri="{FF2B5EF4-FFF2-40B4-BE49-F238E27FC236}">
                  <a16:creationId xmlns:a16="http://schemas.microsoft.com/office/drawing/2014/main" id="{A73882D4-D689-F65E-AD4C-56FDC980092B}"/>
                </a:ext>
              </a:extLst>
            </p:cNvPr>
            <p:cNvGrpSpPr/>
            <p:nvPr/>
          </p:nvGrpSpPr>
          <p:grpSpPr>
            <a:xfrm>
              <a:off x="842849" y="1558291"/>
              <a:ext cx="7351622" cy="1896534"/>
              <a:chOff x="1582406" y="1522350"/>
              <a:chExt cx="6046550" cy="1943146"/>
            </a:xfrm>
          </p:grpSpPr>
          <p:sp>
            <p:nvSpPr>
              <p:cNvPr id="10" name="Rectangle 1">
                <a:extLst>
                  <a:ext uri="{FF2B5EF4-FFF2-40B4-BE49-F238E27FC236}">
                    <a16:creationId xmlns:a16="http://schemas.microsoft.com/office/drawing/2014/main" id="{9A424679-8800-2490-87BD-E149E9A56570}"/>
                  </a:ext>
                </a:extLst>
              </p:cNvPr>
              <p:cNvSpPr/>
              <p:nvPr/>
            </p:nvSpPr>
            <p:spPr>
              <a:xfrm rot="21540000">
                <a:off x="1582406" y="1522350"/>
                <a:ext cx="6046550" cy="1943146"/>
              </a:xfrm>
              <a:custGeom>
                <a:avLst/>
                <a:gdLst>
                  <a:gd name="connsiteX0" fmla="*/ 0 w 3794760"/>
                  <a:gd name="connsiteY0" fmla="*/ 0 h 1379220"/>
                  <a:gd name="connsiteX1" fmla="*/ 3794760 w 3794760"/>
                  <a:gd name="connsiteY1" fmla="*/ 0 h 1379220"/>
                  <a:gd name="connsiteX2" fmla="*/ 3794760 w 3794760"/>
                  <a:gd name="connsiteY2" fmla="*/ 1379220 h 1379220"/>
                  <a:gd name="connsiteX3" fmla="*/ 0 w 3794760"/>
                  <a:gd name="connsiteY3" fmla="*/ 1379220 h 1379220"/>
                  <a:gd name="connsiteX4" fmla="*/ 0 w 3794760"/>
                  <a:gd name="connsiteY4" fmla="*/ 0 h 1379220"/>
                  <a:gd name="connsiteX0" fmla="*/ 0 w 4008120"/>
                  <a:gd name="connsiteY0" fmla="*/ 15240 h 1379220"/>
                  <a:gd name="connsiteX1" fmla="*/ 4008120 w 4008120"/>
                  <a:gd name="connsiteY1" fmla="*/ 0 h 1379220"/>
                  <a:gd name="connsiteX2" fmla="*/ 4008120 w 4008120"/>
                  <a:gd name="connsiteY2" fmla="*/ 1379220 h 1379220"/>
                  <a:gd name="connsiteX3" fmla="*/ 213360 w 4008120"/>
                  <a:gd name="connsiteY3" fmla="*/ 1379220 h 1379220"/>
                  <a:gd name="connsiteX4" fmla="*/ 0 w 4008120"/>
                  <a:gd name="connsiteY4" fmla="*/ 15240 h 1379220"/>
                  <a:gd name="connsiteX0" fmla="*/ 0 w 4244340"/>
                  <a:gd name="connsiteY0" fmla="*/ 0 h 1363980"/>
                  <a:gd name="connsiteX1" fmla="*/ 4244340 w 4244340"/>
                  <a:gd name="connsiteY1" fmla="*/ 0 h 1363980"/>
                  <a:gd name="connsiteX2" fmla="*/ 4008120 w 4244340"/>
                  <a:gd name="connsiteY2" fmla="*/ 1363980 h 1363980"/>
                  <a:gd name="connsiteX3" fmla="*/ 213360 w 4244340"/>
                  <a:gd name="connsiteY3" fmla="*/ 1363980 h 1363980"/>
                  <a:gd name="connsiteX4" fmla="*/ 0 w 4244340"/>
                  <a:gd name="connsiteY4" fmla="*/ 0 h 1363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4340" h="1363980">
                    <a:moveTo>
                      <a:pt x="0" y="0"/>
                    </a:moveTo>
                    <a:lnTo>
                      <a:pt x="4244340" y="0"/>
                    </a:lnTo>
                    <a:lnTo>
                      <a:pt x="4008120" y="1363980"/>
                    </a:lnTo>
                    <a:lnTo>
                      <a:pt x="213360" y="1363980"/>
                    </a:lnTo>
                    <a:lnTo>
                      <a:pt x="0"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1" name="Rectangle 1">
                <a:extLst>
                  <a:ext uri="{FF2B5EF4-FFF2-40B4-BE49-F238E27FC236}">
                    <a16:creationId xmlns:a16="http://schemas.microsoft.com/office/drawing/2014/main" id="{7AE0D767-5711-E229-9E75-973174B06839}"/>
                  </a:ext>
                </a:extLst>
              </p:cNvPr>
              <p:cNvSpPr/>
              <p:nvPr/>
            </p:nvSpPr>
            <p:spPr>
              <a:xfrm rot="60000">
                <a:off x="1629759" y="1537568"/>
                <a:ext cx="5951844" cy="1912711"/>
              </a:xfrm>
              <a:custGeom>
                <a:avLst/>
                <a:gdLst>
                  <a:gd name="connsiteX0" fmla="*/ 0 w 3794760"/>
                  <a:gd name="connsiteY0" fmla="*/ 0 h 1379220"/>
                  <a:gd name="connsiteX1" fmla="*/ 3794760 w 3794760"/>
                  <a:gd name="connsiteY1" fmla="*/ 0 h 1379220"/>
                  <a:gd name="connsiteX2" fmla="*/ 3794760 w 3794760"/>
                  <a:gd name="connsiteY2" fmla="*/ 1379220 h 1379220"/>
                  <a:gd name="connsiteX3" fmla="*/ 0 w 3794760"/>
                  <a:gd name="connsiteY3" fmla="*/ 1379220 h 1379220"/>
                  <a:gd name="connsiteX4" fmla="*/ 0 w 3794760"/>
                  <a:gd name="connsiteY4" fmla="*/ 0 h 1379220"/>
                  <a:gd name="connsiteX0" fmla="*/ 0 w 4008120"/>
                  <a:gd name="connsiteY0" fmla="*/ 15240 h 1379220"/>
                  <a:gd name="connsiteX1" fmla="*/ 4008120 w 4008120"/>
                  <a:gd name="connsiteY1" fmla="*/ 0 h 1379220"/>
                  <a:gd name="connsiteX2" fmla="*/ 4008120 w 4008120"/>
                  <a:gd name="connsiteY2" fmla="*/ 1379220 h 1379220"/>
                  <a:gd name="connsiteX3" fmla="*/ 213360 w 4008120"/>
                  <a:gd name="connsiteY3" fmla="*/ 1379220 h 1379220"/>
                  <a:gd name="connsiteX4" fmla="*/ 0 w 4008120"/>
                  <a:gd name="connsiteY4" fmla="*/ 15240 h 1379220"/>
                  <a:gd name="connsiteX0" fmla="*/ 0 w 4244340"/>
                  <a:gd name="connsiteY0" fmla="*/ 0 h 1363980"/>
                  <a:gd name="connsiteX1" fmla="*/ 4244340 w 4244340"/>
                  <a:gd name="connsiteY1" fmla="*/ 0 h 1363980"/>
                  <a:gd name="connsiteX2" fmla="*/ 4008120 w 4244340"/>
                  <a:gd name="connsiteY2" fmla="*/ 1363980 h 1363980"/>
                  <a:gd name="connsiteX3" fmla="*/ 213360 w 4244340"/>
                  <a:gd name="connsiteY3" fmla="*/ 1363980 h 1363980"/>
                  <a:gd name="connsiteX4" fmla="*/ 0 w 4244340"/>
                  <a:gd name="connsiteY4" fmla="*/ 0 h 1363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4340" h="1363980">
                    <a:moveTo>
                      <a:pt x="0" y="0"/>
                    </a:moveTo>
                    <a:lnTo>
                      <a:pt x="4244340" y="0"/>
                    </a:lnTo>
                    <a:lnTo>
                      <a:pt x="4008120" y="1363980"/>
                    </a:lnTo>
                    <a:lnTo>
                      <a:pt x="213360" y="1363980"/>
                    </a:lnTo>
                    <a:lnTo>
                      <a:pt x="0" y="0"/>
                    </a:lnTo>
                    <a:close/>
                  </a:path>
                </a:pathLst>
              </a:custGeom>
              <a:noFill/>
              <a:ln w="19050">
                <a:solidFill>
                  <a:schemeClr val="bg1">
                    <a:lumMod val="8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sp>
        <p:nvSpPr>
          <p:cNvPr id="12" name="Text Placeholder 16">
            <a:extLst>
              <a:ext uri="{FF2B5EF4-FFF2-40B4-BE49-F238E27FC236}">
                <a16:creationId xmlns:a16="http://schemas.microsoft.com/office/drawing/2014/main" id="{8B065D67-05ED-043B-EB6F-FF4EFD18DD55}"/>
              </a:ext>
            </a:extLst>
          </p:cNvPr>
          <p:cNvSpPr>
            <a:spLocks noGrp="1"/>
          </p:cNvSpPr>
          <p:nvPr>
            <p:ph type="body" sz="quarter" idx="14" hasCustomPrompt="1"/>
          </p:nvPr>
        </p:nvSpPr>
        <p:spPr>
          <a:xfrm>
            <a:off x="1644519" y="2152045"/>
            <a:ext cx="6017522" cy="818389"/>
          </a:xfrm>
          <a:prstGeom prst="rect">
            <a:avLst/>
          </a:prstGeom>
        </p:spPr>
        <p:txBody>
          <a:bodyPr/>
          <a:lstStyle>
            <a:lvl1pPr algn="ctr">
              <a:defRPr sz="1600" b="1" i="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Nam </a:t>
            </a:r>
            <a:r>
              <a:rPr lang="en-US" dirty="0" err="1"/>
              <a:t>hendrerit</a:t>
            </a:r>
            <a:r>
              <a:rPr lang="en-US" dirty="0"/>
              <a:t> nisi sed </a:t>
            </a:r>
            <a:r>
              <a:rPr lang="en-US" dirty="0" err="1"/>
              <a:t>sollicitudin</a:t>
            </a:r>
            <a:r>
              <a:rPr lang="en-US" dirty="0"/>
              <a:t> </a:t>
            </a:r>
            <a:r>
              <a:rPr lang="en-US" dirty="0" err="1"/>
              <a:t>pellentesque</a:t>
            </a:r>
            <a:r>
              <a:rPr lang="en-US" dirty="0"/>
              <a:t>. Nunc </a:t>
            </a:r>
            <a:r>
              <a:rPr lang="en-US" dirty="0" err="1"/>
              <a:t>posuere</a:t>
            </a:r>
            <a:r>
              <a:rPr lang="en-US" dirty="0"/>
              <a:t> </a:t>
            </a:r>
            <a:r>
              <a:rPr lang="en-US" dirty="0" err="1"/>
              <a:t>purus</a:t>
            </a:r>
            <a:r>
              <a:rPr lang="en-US" dirty="0"/>
              <a:t> </a:t>
            </a:r>
            <a:r>
              <a:rPr lang="en-US" dirty="0" err="1"/>
              <a:t>rhoncus</a:t>
            </a:r>
            <a:r>
              <a:rPr lang="en-US" dirty="0"/>
              <a:t> pulvinar </a:t>
            </a:r>
            <a:r>
              <a:rPr lang="en-US" dirty="0" err="1"/>
              <a:t>aliquam</a:t>
            </a:r>
            <a:r>
              <a:rPr lang="en-US" dirty="0"/>
              <a:t>.”</a:t>
            </a:r>
          </a:p>
        </p:txBody>
      </p:sp>
    </p:spTree>
    <p:extLst>
      <p:ext uri="{BB962C8B-B14F-4D97-AF65-F5344CB8AC3E}">
        <p14:creationId xmlns:p14="http://schemas.microsoft.com/office/powerpoint/2010/main" val="26357038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reserve="1" userDrawn="1">
  <p:cSld name="Contents">
    <p:spTree>
      <p:nvGrpSpPr>
        <p:cNvPr id="1" name="Shape 37"/>
        <p:cNvGrpSpPr/>
        <p:nvPr/>
      </p:nvGrpSpPr>
      <p:grpSpPr>
        <a:xfrm>
          <a:off x="0" y="0"/>
          <a:ext cx="0" cy="0"/>
          <a:chOff x="0" y="0"/>
          <a:chExt cx="0" cy="0"/>
        </a:xfrm>
      </p:grpSpPr>
      <p:pic>
        <p:nvPicPr>
          <p:cNvPr id="9" name="Picture 8" descr="A picture containing person, computer, indoor&#10;&#10;Description automatically generated">
            <a:extLst>
              <a:ext uri="{FF2B5EF4-FFF2-40B4-BE49-F238E27FC236}">
                <a16:creationId xmlns:a16="http://schemas.microsoft.com/office/drawing/2014/main" id="{516F9E0B-C414-EE47-FB20-93C08CB2ECCB}"/>
              </a:ext>
            </a:extLst>
          </p:cNvPr>
          <p:cNvPicPr>
            <a:picLocks noChangeAspect="1"/>
          </p:cNvPicPr>
          <p:nvPr userDrawn="1"/>
        </p:nvPicPr>
        <p:blipFill rotWithShape="1">
          <a:blip r:embed="rId2"/>
          <a:srcRect r="11111"/>
          <a:stretch/>
        </p:blipFill>
        <p:spPr>
          <a:xfrm flipH="1">
            <a:off x="0" y="0"/>
            <a:ext cx="9144000" cy="5143494"/>
          </a:xfrm>
          <a:prstGeom prst="rect">
            <a:avLst/>
          </a:prstGeom>
        </p:spPr>
      </p:pic>
      <p:pic>
        <p:nvPicPr>
          <p:cNvPr id="7" name="Google Shape;13;p29" descr="Shape&#10;&#10;Description automatically generated with low confidence">
            <a:extLst>
              <a:ext uri="{FF2B5EF4-FFF2-40B4-BE49-F238E27FC236}">
                <a16:creationId xmlns:a16="http://schemas.microsoft.com/office/drawing/2014/main" id="{F230FEE4-488F-96F4-8D2A-EE054CBBAD09}"/>
              </a:ext>
            </a:extLst>
          </p:cNvPr>
          <p:cNvPicPr preferRelativeResize="0"/>
          <p:nvPr userDrawn="1"/>
        </p:nvPicPr>
        <p:blipFill rotWithShape="1">
          <a:blip r:embed="rId3">
            <a:alphaModFix/>
          </a:blip>
          <a:srcRect/>
          <a:stretch/>
        </p:blipFill>
        <p:spPr>
          <a:xfrm>
            <a:off x="0" y="6"/>
            <a:ext cx="9143990" cy="5148000"/>
          </a:xfrm>
          <a:prstGeom prst="rect">
            <a:avLst/>
          </a:prstGeom>
          <a:noFill/>
          <a:ln>
            <a:noFill/>
          </a:ln>
        </p:spPr>
      </p:pic>
      <p:sp>
        <p:nvSpPr>
          <p:cNvPr id="4" name="Google Shape;48;p35">
            <a:extLst>
              <a:ext uri="{FF2B5EF4-FFF2-40B4-BE49-F238E27FC236}">
                <a16:creationId xmlns:a16="http://schemas.microsoft.com/office/drawing/2014/main" id="{5F64051F-BD83-CC5F-9893-F009B36C0673}"/>
              </a:ext>
            </a:extLst>
          </p:cNvPr>
          <p:cNvSpPr/>
          <p:nvPr userDrawn="1"/>
        </p:nvSpPr>
        <p:spPr>
          <a:xfrm>
            <a:off x="0" y="638171"/>
            <a:ext cx="4734046" cy="4030832"/>
          </a:xfrm>
          <a:prstGeom prst="rect">
            <a:avLst/>
          </a:prstGeom>
          <a:solidFill>
            <a:schemeClr val="bg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dirty="0">
              <a:solidFill>
                <a:schemeClr val="lt1"/>
              </a:solidFill>
              <a:latin typeface="Arial"/>
              <a:ea typeface="Arial"/>
              <a:cs typeface="Arial"/>
              <a:sym typeface="Arial"/>
            </a:endParaRPr>
          </a:p>
        </p:txBody>
      </p:sp>
      <p:sp>
        <p:nvSpPr>
          <p:cNvPr id="5" name="Google Shape;49;p35">
            <a:extLst>
              <a:ext uri="{FF2B5EF4-FFF2-40B4-BE49-F238E27FC236}">
                <a16:creationId xmlns:a16="http://schemas.microsoft.com/office/drawing/2014/main" id="{B5904564-343E-43A6-8304-343F02ACA662}"/>
              </a:ext>
            </a:extLst>
          </p:cNvPr>
          <p:cNvSpPr/>
          <p:nvPr userDrawn="1"/>
        </p:nvSpPr>
        <p:spPr>
          <a:xfrm>
            <a:off x="0" y="819942"/>
            <a:ext cx="144711" cy="323530"/>
          </a:xfrm>
          <a:prstGeom prst="rect">
            <a:avLst/>
          </a:prstGeom>
          <a:solidFill>
            <a:schemeClr val="tx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6" name="Google Shape;50;p35">
            <a:extLst>
              <a:ext uri="{FF2B5EF4-FFF2-40B4-BE49-F238E27FC236}">
                <a16:creationId xmlns:a16="http://schemas.microsoft.com/office/drawing/2014/main" id="{1D5EC03E-3187-4335-1ABE-6ED2663D566A}"/>
              </a:ext>
            </a:extLst>
          </p:cNvPr>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lvl="0" algn="l">
              <a:lnSpc>
                <a:spcPct val="100000"/>
              </a:lnSpc>
              <a:spcBef>
                <a:spcPts val="0"/>
              </a:spcBef>
              <a:spcAft>
                <a:spcPts val="0"/>
              </a:spcAft>
              <a:buClr>
                <a:schemeClr val="lt1"/>
              </a:buClr>
              <a:buSzPts val="1700"/>
              <a:buFont typeface="Public Sans"/>
              <a:buNone/>
              <a:defRPr sz="1700" b="1" i="0">
                <a:solidFill>
                  <a:schemeClr val="lt1"/>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8" name="Text Placeholder 16">
            <a:extLst>
              <a:ext uri="{FF2B5EF4-FFF2-40B4-BE49-F238E27FC236}">
                <a16:creationId xmlns:a16="http://schemas.microsoft.com/office/drawing/2014/main" id="{265DD762-38DD-C279-9899-CD72B84833A4}"/>
              </a:ext>
            </a:extLst>
          </p:cNvPr>
          <p:cNvSpPr>
            <a:spLocks noGrp="1"/>
          </p:cNvSpPr>
          <p:nvPr>
            <p:ph type="body" sz="quarter" idx="13"/>
          </p:nvPr>
        </p:nvSpPr>
        <p:spPr>
          <a:xfrm>
            <a:off x="144711" y="1295658"/>
            <a:ext cx="4343206" cy="3036421"/>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2093038144"/>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grpSp>
        <p:nvGrpSpPr>
          <p:cNvPr id="4" name="Group 3">
            <a:extLst>
              <a:ext uri="{FF2B5EF4-FFF2-40B4-BE49-F238E27FC236}">
                <a16:creationId xmlns:a16="http://schemas.microsoft.com/office/drawing/2014/main" id="{125C25DB-B2F7-2F49-C4DE-EEAA9DA2587D}"/>
              </a:ext>
            </a:extLst>
          </p:cNvPr>
          <p:cNvGrpSpPr/>
          <p:nvPr userDrawn="1"/>
        </p:nvGrpSpPr>
        <p:grpSpPr>
          <a:xfrm>
            <a:off x="444" y="0"/>
            <a:ext cx="9143556" cy="5143500"/>
            <a:chOff x="444" y="317809"/>
            <a:chExt cx="9143556" cy="5143500"/>
          </a:xfrm>
        </p:grpSpPr>
        <p:pic>
          <p:nvPicPr>
            <p:cNvPr id="5" name="Google Shape;51;p211" descr="Surface chart&#10;&#10;Description automatically generated with low confidence">
              <a:extLst>
                <a:ext uri="{FF2B5EF4-FFF2-40B4-BE49-F238E27FC236}">
                  <a16:creationId xmlns:a16="http://schemas.microsoft.com/office/drawing/2014/main" id="{C116CF0B-ED05-2F19-B7A5-8743A5DCEE9B}"/>
                </a:ext>
              </a:extLst>
            </p:cNvPr>
            <p:cNvPicPr preferRelativeResize="0"/>
            <p:nvPr userDrawn="1"/>
          </p:nvPicPr>
          <p:blipFill rotWithShape="1">
            <a:blip r:embed="rId2">
              <a:alphaModFix amt="50000"/>
            </a:blip>
            <a:srcRect/>
            <a:stretch/>
          </p:blipFill>
          <p:spPr>
            <a:xfrm>
              <a:off x="444" y="317809"/>
              <a:ext cx="9143111" cy="5143500"/>
            </a:xfrm>
            <a:prstGeom prst="rect">
              <a:avLst/>
            </a:prstGeom>
            <a:noFill/>
            <a:ln>
              <a:noFill/>
            </a:ln>
          </p:spPr>
        </p:pic>
        <p:pic>
          <p:nvPicPr>
            <p:cNvPr id="7" name="Google Shape;51;p211" descr="Surface chart&#10;&#10;Description automatically generated with low confidence">
              <a:extLst>
                <a:ext uri="{FF2B5EF4-FFF2-40B4-BE49-F238E27FC236}">
                  <a16:creationId xmlns:a16="http://schemas.microsoft.com/office/drawing/2014/main" id="{B4E5D19C-006F-7A41-8339-EBD408FEFC94}"/>
                </a:ext>
              </a:extLst>
            </p:cNvPr>
            <p:cNvPicPr preferRelativeResize="0"/>
            <p:nvPr userDrawn="1"/>
          </p:nvPicPr>
          <p:blipFill rotWithShape="1">
            <a:blip r:embed="rId2">
              <a:alphaModFix amt="50000"/>
            </a:blip>
            <a:srcRect/>
            <a:stretch/>
          </p:blipFill>
          <p:spPr>
            <a:xfrm>
              <a:off x="889" y="317809"/>
              <a:ext cx="9143111" cy="5143500"/>
            </a:xfrm>
            <a:prstGeom prst="rect">
              <a:avLst/>
            </a:prstGeom>
            <a:noFill/>
            <a:ln>
              <a:noFill/>
            </a:ln>
          </p:spPr>
        </p:pic>
      </p:grpSp>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grpSp>
        <p:nvGrpSpPr>
          <p:cNvPr id="13" name="Group 12">
            <a:extLst>
              <a:ext uri="{FF2B5EF4-FFF2-40B4-BE49-F238E27FC236}">
                <a16:creationId xmlns:a16="http://schemas.microsoft.com/office/drawing/2014/main" id="{9E84D7B0-FE29-BDC4-58C4-590AE2D6F788}"/>
              </a:ext>
            </a:extLst>
          </p:cNvPr>
          <p:cNvGrpSpPr/>
          <p:nvPr userDrawn="1"/>
        </p:nvGrpSpPr>
        <p:grpSpPr>
          <a:xfrm>
            <a:off x="924129" y="1598931"/>
            <a:ext cx="7458302" cy="2018454"/>
            <a:chOff x="842849" y="1558291"/>
            <a:chExt cx="7458302" cy="2018454"/>
          </a:xfrm>
        </p:grpSpPr>
        <p:sp>
          <p:nvSpPr>
            <p:cNvPr id="6" name="Rectangle 1">
              <a:extLst>
                <a:ext uri="{FF2B5EF4-FFF2-40B4-BE49-F238E27FC236}">
                  <a16:creationId xmlns:a16="http://schemas.microsoft.com/office/drawing/2014/main" id="{A4127EBC-73EE-5CA7-340E-2D86DF39305E}"/>
                </a:ext>
              </a:extLst>
            </p:cNvPr>
            <p:cNvSpPr/>
            <p:nvPr/>
          </p:nvSpPr>
          <p:spPr>
            <a:xfrm rot="21540000">
              <a:off x="949529" y="1680211"/>
              <a:ext cx="7351622" cy="1896534"/>
            </a:xfrm>
            <a:custGeom>
              <a:avLst/>
              <a:gdLst>
                <a:gd name="connsiteX0" fmla="*/ 0 w 3794760"/>
                <a:gd name="connsiteY0" fmla="*/ 0 h 1379220"/>
                <a:gd name="connsiteX1" fmla="*/ 3794760 w 3794760"/>
                <a:gd name="connsiteY1" fmla="*/ 0 h 1379220"/>
                <a:gd name="connsiteX2" fmla="*/ 3794760 w 3794760"/>
                <a:gd name="connsiteY2" fmla="*/ 1379220 h 1379220"/>
                <a:gd name="connsiteX3" fmla="*/ 0 w 3794760"/>
                <a:gd name="connsiteY3" fmla="*/ 1379220 h 1379220"/>
                <a:gd name="connsiteX4" fmla="*/ 0 w 3794760"/>
                <a:gd name="connsiteY4" fmla="*/ 0 h 1379220"/>
                <a:gd name="connsiteX0" fmla="*/ 0 w 4008120"/>
                <a:gd name="connsiteY0" fmla="*/ 15240 h 1379220"/>
                <a:gd name="connsiteX1" fmla="*/ 4008120 w 4008120"/>
                <a:gd name="connsiteY1" fmla="*/ 0 h 1379220"/>
                <a:gd name="connsiteX2" fmla="*/ 4008120 w 4008120"/>
                <a:gd name="connsiteY2" fmla="*/ 1379220 h 1379220"/>
                <a:gd name="connsiteX3" fmla="*/ 213360 w 4008120"/>
                <a:gd name="connsiteY3" fmla="*/ 1379220 h 1379220"/>
                <a:gd name="connsiteX4" fmla="*/ 0 w 4008120"/>
                <a:gd name="connsiteY4" fmla="*/ 15240 h 1379220"/>
                <a:gd name="connsiteX0" fmla="*/ 0 w 4244340"/>
                <a:gd name="connsiteY0" fmla="*/ 0 h 1363980"/>
                <a:gd name="connsiteX1" fmla="*/ 4244340 w 4244340"/>
                <a:gd name="connsiteY1" fmla="*/ 0 h 1363980"/>
                <a:gd name="connsiteX2" fmla="*/ 4008120 w 4244340"/>
                <a:gd name="connsiteY2" fmla="*/ 1363980 h 1363980"/>
                <a:gd name="connsiteX3" fmla="*/ 213360 w 4244340"/>
                <a:gd name="connsiteY3" fmla="*/ 1363980 h 1363980"/>
                <a:gd name="connsiteX4" fmla="*/ 0 w 4244340"/>
                <a:gd name="connsiteY4" fmla="*/ 0 h 1363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4340" h="1363980">
                  <a:moveTo>
                    <a:pt x="0" y="0"/>
                  </a:moveTo>
                  <a:lnTo>
                    <a:pt x="4244340" y="0"/>
                  </a:lnTo>
                  <a:lnTo>
                    <a:pt x="4008120" y="1363980"/>
                  </a:lnTo>
                  <a:lnTo>
                    <a:pt x="213360" y="1363980"/>
                  </a:lnTo>
                  <a:lnTo>
                    <a:pt x="0" y="0"/>
                  </a:lnTo>
                  <a:close/>
                </a:path>
              </a:pathLst>
            </a:cu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nvGrpSpPr>
            <p:cNvPr id="8" name="Group 7">
              <a:extLst>
                <a:ext uri="{FF2B5EF4-FFF2-40B4-BE49-F238E27FC236}">
                  <a16:creationId xmlns:a16="http://schemas.microsoft.com/office/drawing/2014/main" id="{A73882D4-D689-F65E-AD4C-56FDC980092B}"/>
                </a:ext>
              </a:extLst>
            </p:cNvPr>
            <p:cNvGrpSpPr/>
            <p:nvPr/>
          </p:nvGrpSpPr>
          <p:grpSpPr>
            <a:xfrm>
              <a:off x="842849" y="1558291"/>
              <a:ext cx="7351622" cy="1896534"/>
              <a:chOff x="1582406" y="1522350"/>
              <a:chExt cx="6046550" cy="1943146"/>
            </a:xfrm>
          </p:grpSpPr>
          <p:sp>
            <p:nvSpPr>
              <p:cNvPr id="10" name="Rectangle 1">
                <a:extLst>
                  <a:ext uri="{FF2B5EF4-FFF2-40B4-BE49-F238E27FC236}">
                    <a16:creationId xmlns:a16="http://schemas.microsoft.com/office/drawing/2014/main" id="{9A424679-8800-2490-87BD-E149E9A56570}"/>
                  </a:ext>
                </a:extLst>
              </p:cNvPr>
              <p:cNvSpPr/>
              <p:nvPr/>
            </p:nvSpPr>
            <p:spPr>
              <a:xfrm rot="21540000">
                <a:off x="1582406" y="1522350"/>
                <a:ext cx="6046550" cy="1943146"/>
              </a:xfrm>
              <a:custGeom>
                <a:avLst/>
                <a:gdLst>
                  <a:gd name="connsiteX0" fmla="*/ 0 w 3794760"/>
                  <a:gd name="connsiteY0" fmla="*/ 0 h 1379220"/>
                  <a:gd name="connsiteX1" fmla="*/ 3794760 w 3794760"/>
                  <a:gd name="connsiteY1" fmla="*/ 0 h 1379220"/>
                  <a:gd name="connsiteX2" fmla="*/ 3794760 w 3794760"/>
                  <a:gd name="connsiteY2" fmla="*/ 1379220 h 1379220"/>
                  <a:gd name="connsiteX3" fmla="*/ 0 w 3794760"/>
                  <a:gd name="connsiteY3" fmla="*/ 1379220 h 1379220"/>
                  <a:gd name="connsiteX4" fmla="*/ 0 w 3794760"/>
                  <a:gd name="connsiteY4" fmla="*/ 0 h 1379220"/>
                  <a:gd name="connsiteX0" fmla="*/ 0 w 4008120"/>
                  <a:gd name="connsiteY0" fmla="*/ 15240 h 1379220"/>
                  <a:gd name="connsiteX1" fmla="*/ 4008120 w 4008120"/>
                  <a:gd name="connsiteY1" fmla="*/ 0 h 1379220"/>
                  <a:gd name="connsiteX2" fmla="*/ 4008120 w 4008120"/>
                  <a:gd name="connsiteY2" fmla="*/ 1379220 h 1379220"/>
                  <a:gd name="connsiteX3" fmla="*/ 213360 w 4008120"/>
                  <a:gd name="connsiteY3" fmla="*/ 1379220 h 1379220"/>
                  <a:gd name="connsiteX4" fmla="*/ 0 w 4008120"/>
                  <a:gd name="connsiteY4" fmla="*/ 15240 h 1379220"/>
                  <a:gd name="connsiteX0" fmla="*/ 0 w 4244340"/>
                  <a:gd name="connsiteY0" fmla="*/ 0 h 1363980"/>
                  <a:gd name="connsiteX1" fmla="*/ 4244340 w 4244340"/>
                  <a:gd name="connsiteY1" fmla="*/ 0 h 1363980"/>
                  <a:gd name="connsiteX2" fmla="*/ 4008120 w 4244340"/>
                  <a:gd name="connsiteY2" fmla="*/ 1363980 h 1363980"/>
                  <a:gd name="connsiteX3" fmla="*/ 213360 w 4244340"/>
                  <a:gd name="connsiteY3" fmla="*/ 1363980 h 1363980"/>
                  <a:gd name="connsiteX4" fmla="*/ 0 w 4244340"/>
                  <a:gd name="connsiteY4" fmla="*/ 0 h 1363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4340" h="1363980">
                    <a:moveTo>
                      <a:pt x="0" y="0"/>
                    </a:moveTo>
                    <a:lnTo>
                      <a:pt x="4244340" y="0"/>
                    </a:lnTo>
                    <a:lnTo>
                      <a:pt x="4008120" y="1363980"/>
                    </a:lnTo>
                    <a:lnTo>
                      <a:pt x="213360" y="1363980"/>
                    </a:lnTo>
                    <a:lnTo>
                      <a:pt x="0"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1" name="Rectangle 1">
                <a:extLst>
                  <a:ext uri="{FF2B5EF4-FFF2-40B4-BE49-F238E27FC236}">
                    <a16:creationId xmlns:a16="http://schemas.microsoft.com/office/drawing/2014/main" id="{7AE0D767-5711-E229-9E75-973174B06839}"/>
                  </a:ext>
                </a:extLst>
              </p:cNvPr>
              <p:cNvSpPr/>
              <p:nvPr/>
            </p:nvSpPr>
            <p:spPr>
              <a:xfrm rot="60000">
                <a:off x="1629759" y="1537568"/>
                <a:ext cx="5951844" cy="1912711"/>
              </a:xfrm>
              <a:custGeom>
                <a:avLst/>
                <a:gdLst>
                  <a:gd name="connsiteX0" fmla="*/ 0 w 3794760"/>
                  <a:gd name="connsiteY0" fmla="*/ 0 h 1379220"/>
                  <a:gd name="connsiteX1" fmla="*/ 3794760 w 3794760"/>
                  <a:gd name="connsiteY1" fmla="*/ 0 h 1379220"/>
                  <a:gd name="connsiteX2" fmla="*/ 3794760 w 3794760"/>
                  <a:gd name="connsiteY2" fmla="*/ 1379220 h 1379220"/>
                  <a:gd name="connsiteX3" fmla="*/ 0 w 3794760"/>
                  <a:gd name="connsiteY3" fmla="*/ 1379220 h 1379220"/>
                  <a:gd name="connsiteX4" fmla="*/ 0 w 3794760"/>
                  <a:gd name="connsiteY4" fmla="*/ 0 h 1379220"/>
                  <a:gd name="connsiteX0" fmla="*/ 0 w 4008120"/>
                  <a:gd name="connsiteY0" fmla="*/ 15240 h 1379220"/>
                  <a:gd name="connsiteX1" fmla="*/ 4008120 w 4008120"/>
                  <a:gd name="connsiteY1" fmla="*/ 0 h 1379220"/>
                  <a:gd name="connsiteX2" fmla="*/ 4008120 w 4008120"/>
                  <a:gd name="connsiteY2" fmla="*/ 1379220 h 1379220"/>
                  <a:gd name="connsiteX3" fmla="*/ 213360 w 4008120"/>
                  <a:gd name="connsiteY3" fmla="*/ 1379220 h 1379220"/>
                  <a:gd name="connsiteX4" fmla="*/ 0 w 4008120"/>
                  <a:gd name="connsiteY4" fmla="*/ 15240 h 1379220"/>
                  <a:gd name="connsiteX0" fmla="*/ 0 w 4244340"/>
                  <a:gd name="connsiteY0" fmla="*/ 0 h 1363980"/>
                  <a:gd name="connsiteX1" fmla="*/ 4244340 w 4244340"/>
                  <a:gd name="connsiteY1" fmla="*/ 0 h 1363980"/>
                  <a:gd name="connsiteX2" fmla="*/ 4008120 w 4244340"/>
                  <a:gd name="connsiteY2" fmla="*/ 1363980 h 1363980"/>
                  <a:gd name="connsiteX3" fmla="*/ 213360 w 4244340"/>
                  <a:gd name="connsiteY3" fmla="*/ 1363980 h 1363980"/>
                  <a:gd name="connsiteX4" fmla="*/ 0 w 4244340"/>
                  <a:gd name="connsiteY4" fmla="*/ 0 h 1363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4340" h="1363980">
                    <a:moveTo>
                      <a:pt x="0" y="0"/>
                    </a:moveTo>
                    <a:lnTo>
                      <a:pt x="4244340" y="0"/>
                    </a:lnTo>
                    <a:lnTo>
                      <a:pt x="4008120" y="1363980"/>
                    </a:lnTo>
                    <a:lnTo>
                      <a:pt x="213360" y="1363980"/>
                    </a:lnTo>
                    <a:lnTo>
                      <a:pt x="0" y="0"/>
                    </a:lnTo>
                    <a:close/>
                  </a:path>
                </a:pathLst>
              </a:custGeom>
              <a:noFill/>
              <a:ln w="19050">
                <a:solidFill>
                  <a:schemeClr val="bg1">
                    <a:lumMod val="8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sp>
        <p:nvSpPr>
          <p:cNvPr id="12" name="Text Placeholder 16">
            <a:extLst>
              <a:ext uri="{FF2B5EF4-FFF2-40B4-BE49-F238E27FC236}">
                <a16:creationId xmlns:a16="http://schemas.microsoft.com/office/drawing/2014/main" id="{8B065D67-05ED-043B-EB6F-FF4EFD18DD55}"/>
              </a:ext>
            </a:extLst>
          </p:cNvPr>
          <p:cNvSpPr>
            <a:spLocks noGrp="1"/>
          </p:cNvSpPr>
          <p:nvPr>
            <p:ph type="body" sz="quarter" idx="14" hasCustomPrompt="1"/>
          </p:nvPr>
        </p:nvSpPr>
        <p:spPr>
          <a:xfrm>
            <a:off x="1644519" y="2152045"/>
            <a:ext cx="6017522" cy="818389"/>
          </a:xfrm>
          <a:prstGeom prst="rect">
            <a:avLst/>
          </a:prstGeom>
        </p:spPr>
        <p:txBody>
          <a:bodyPr/>
          <a:lstStyle>
            <a:lvl1pPr algn="ctr">
              <a:defRPr sz="1600" b="1" i="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Nam </a:t>
            </a:r>
            <a:r>
              <a:rPr lang="en-US" dirty="0" err="1"/>
              <a:t>hendrerit</a:t>
            </a:r>
            <a:r>
              <a:rPr lang="en-US" dirty="0"/>
              <a:t> nisi sed </a:t>
            </a:r>
            <a:r>
              <a:rPr lang="en-US" dirty="0" err="1"/>
              <a:t>sollicitudin</a:t>
            </a:r>
            <a:r>
              <a:rPr lang="en-US" dirty="0"/>
              <a:t> </a:t>
            </a:r>
            <a:r>
              <a:rPr lang="en-US" dirty="0" err="1"/>
              <a:t>pellentesque</a:t>
            </a:r>
            <a:r>
              <a:rPr lang="en-US" dirty="0"/>
              <a:t>. Nunc </a:t>
            </a:r>
            <a:r>
              <a:rPr lang="en-US" dirty="0" err="1"/>
              <a:t>posuere</a:t>
            </a:r>
            <a:r>
              <a:rPr lang="en-US" dirty="0"/>
              <a:t> </a:t>
            </a:r>
            <a:r>
              <a:rPr lang="en-US" dirty="0" err="1"/>
              <a:t>purus</a:t>
            </a:r>
            <a:r>
              <a:rPr lang="en-US" dirty="0"/>
              <a:t> </a:t>
            </a:r>
            <a:r>
              <a:rPr lang="en-US" dirty="0" err="1"/>
              <a:t>rhoncus</a:t>
            </a:r>
            <a:r>
              <a:rPr lang="en-US" dirty="0"/>
              <a:t> pulvinar </a:t>
            </a:r>
            <a:r>
              <a:rPr lang="en-US" dirty="0" err="1"/>
              <a:t>aliquam</a:t>
            </a:r>
            <a:r>
              <a:rPr lang="en-US" dirty="0"/>
              <a:t>.”</a:t>
            </a:r>
          </a:p>
        </p:txBody>
      </p:sp>
    </p:spTree>
    <p:extLst>
      <p:ext uri="{BB962C8B-B14F-4D97-AF65-F5344CB8AC3E}">
        <p14:creationId xmlns:p14="http://schemas.microsoft.com/office/powerpoint/2010/main" val="376651757"/>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grpSp>
        <p:nvGrpSpPr>
          <p:cNvPr id="5" name="Group 4">
            <a:extLst>
              <a:ext uri="{FF2B5EF4-FFF2-40B4-BE49-F238E27FC236}">
                <a16:creationId xmlns:a16="http://schemas.microsoft.com/office/drawing/2014/main" id="{0E35E446-C2E6-7EB6-91A7-73AD32CEF59C}"/>
              </a:ext>
            </a:extLst>
          </p:cNvPr>
          <p:cNvGrpSpPr/>
          <p:nvPr userDrawn="1"/>
        </p:nvGrpSpPr>
        <p:grpSpPr>
          <a:xfrm>
            <a:off x="444" y="0"/>
            <a:ext cx="9143556" cy="5143500"/>
            <a:chOff x="444" y="317809"/>
            <a:chExt cx="9143556" cy="5143500"/>
          </a:xfrm>
        </p:grpSpPr>
        <p:pic>
          <p:nvPicPr>
            <p:cNvPr id="7" name="Google Shape;51;p211" descr="Surface chart&#10;&#10;Description automatically generated with low confidence">
              <a:extLst>
                <a:ext uri="{FF2B5EF4-FFF2-40B4-BE49-F238E27FC236}">
                  <a16:creationId xmlns:a16="http://schemas.microsoft.com/office/drawing/2014/main" id="{7E61279D-2B87-16CE-4EF5-97E5E537417E}"/>
                </a:ext>
              </a:extLst>
            </p:cNvPr>
            <p:cNvPicPr preferRelativeResize="0"/>
            <p:nvPr userDrawn="1"/>
          </p:nvPicPr>
          <p:blipFill rotWithShape="1">
            <a:blip r:embed="rId2">
              <a:alphaModFix amt="50000"/>
            </a:blip>
            <a:srcRect/>
            <a:stretch/>
          </p:blipFill>
          <p:spPr>
            <a:xfrm>
              <a:off x="444" y="317809"/>
              <a:ext cx="9143111" cy="5143500"/>
            </a:xfrm>
            <a:prstGeom prst="rect">
              <a:avLst/>
            </a:prstGeom>
            <a:noFill/>
            <a:ln>
              <a:noFill/>
            </a:ln>
          </p:spPr>
        </p:pic>
        <p:pic>
          <p:nvPicPr>
            <p:cNvPr id="9" name="Google Shape;51;p211" descr="Surface chart&#10;&#10;Description automatically generated with low confidence">
              <a:extLst>
                <a:ext uri="{FF2B5EF4-FFF2-40B4-BE49-F238E27FC236}">
                  <a16:creationId xmlns:a16="http://schemas.microsoft.com/office/drawing/2014/main" id="{E17D2550-E970-E158-F7FA-F076C576867F}"/>
                </a:ext>
              </a:extLst>
            </p:cNvPr>
            <p:cNvPicPr preferRelativeResize="0"/>
            <p:nvPr userDrawn="1"/>
          </p:nvPicPr>
          <p:blipFill rotWithShape="1">
            <a:blip r:embed="rId2">
              <a:alphaModFix amt="50000"/>
            </a:blip>
            <a:srcRect/>
            <a:stretch/>
          </p:blipFill>
          <p:spPr>
            <a:xfrm>
              <a:off x="889" y="317809"/>
              <a:ext cx="9143111" cy="5143500"/>
            </a:xfrm>
            <a:prstGeom prst="rect">
              <a:avLst/>
            </a:prstGeom>
            <a:noFill/>
            <a:ln>
              <a:noFill/>
            </a:ln>
          </p:spPr>
        </p:pic>
      </p:grpSp>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grpSp>
        <p:nvGrpSpPr>
          <p:cNvPr id="13" name="Group 12">
            <a:extLst>
              <a:ext uri="{FF2B5EF4-FFF2-40B4-BE49-F238E27FC236}">
                <a16:creationId xmlns:a16="http://schemas.microsoft.com/office/drawing/2014/main" id="{9E84D7B0-FE29-BDC4-58C4-590AE2D6F788}"/>
              </a:ext>
            </a:extLst>
          </p:cNvPr>
          <p:cNvGrpSpPr/>
          <p:nvPr userDrawn="1"/>
        </p:nvGrpSpPr>
        <p:grpSpPr>
          <a:xfrm>
            <a:off x="924129" y="1598931"/>
            <a:ext cx="7458302" cy="2018454"/>
            <a:chOff x="842849" y="1558291"/>
            <a:chExt cx="7458302" cy="2018454"/>
          </a:xfrm>
        </p:grpSpPr>
        <p:sp>
          <p:nvSpPr>
            <p:cNvPr id="6" name="Rectangle 1">
              <a:extLst>
                <a:ext uri="{FF2B5EF4-FFF2-40B4-BE49-F238E27FC236}">
                  <a16:creationId xmlns:a16="http://schemas.microsoft.com/office/drawing/2014/main" id="{A4127EBC-73EE-5CA7-340E-2D86DF39305E}"/>
                </a:ext>
              </a:extLst>
            </p:cNvPr>
            <p:cNvSpPr/>
            <p:nvPr/>
          </p:nvSpPr>
          <p:spPr>
            <a:xfrm rot="21540000">
              <a:off x="949529" y="1680211"/>
              <a:ext cx="7351622" cy="1896534"/>
            </a:xfrm>
            <a:custGeom>
              <a:avLst/>
              <a:gdLst>
                <a:gd name="connsiteX0" fmla="*/ 0 w 3794760"/>
                <a:gd name="connsiteY0" fmla="*/ 0 h 1379220"/>
                <a:gd name="connsiteX1" fmla="*/ 3794760 w 3794760"/>
                <a:gd name="connsiteY1" fmla="*/ 0 h 1379220"/>
                <a:gd name="connsiteX2" fmla="*/ 3794760 w 3794760"/>
                <a:gd name="connsiteY2" fmla="*/ 1379220 h 1379220"/>
                <a:gd name="connsiteX3" fmla="*/ 0 w 3794760"/>
                <a:gd name="connsiteY3" fmla="*/ 1379220 h 1379220"/>
                <a:gd name="connsiteX4" fmla="*/ 0 w 3794760"/>
                <a:gd name="connsiteY4" fmla="*/ 0 h 1379220"/>
                <a:gd name="connsiteX0" fmla="*/ 0 w 4008120"/>
                <a:gd name="connsiteY0" fmla="*/ 15240 h 1379220"/>
                <a:gd name="connsiteX1" fmla="*/ 4008120 w 4008120"/>
                <a:gd name="connsiteY1" fmla="*/ 0 h 1379220"/>
                <a:gd name="connsiteX2" fmla="*/ 4008120 w 4008120"/>
                <a:gd name="connsiteY2" fmla="*/ 1379220 h 1379220"/>
                <a:gd name="connsiteX3" fmla="*/ 213360 w 4008120"/>
                <a:gd name="connsiteY3" fmla="*/ 1379220 h 1379220"/>
                <a:gd name="connsiteX4" fmla="*/ 0 w 4008120"/>
                <a:gd name="connsiteY4" fmla="*/ 15240 h 1379220"/>
                <a:gd name="connsiteX0" fmla="*/ 0 w 4244340"/>
                <a:gd name="connsiteY0" fmla="*/ 0 h 1363980"/>
                <a:gd name="connsiteX1" fmla="*/ 4244340 w 4244340"/>
                <a:gd name="connsiteY1" fmla="*/ 0 h 1363980"/>
                <a:gd name="connsiteX2" fmla="*/ 4008120 w 4244340"/>
                <a:gd name="connsiteY2" fmla="*/ 1363980 h 1363980"/>
                <a:gd name="connsiteX3" fmla="*/ 213360 w 4244340"/>
                <a:gd name="connsiteY3" fmla="*/ 1363980 h 1363980"/>
                <a:gd name="connsiteX4" fmla="*/ 0 w 4244340"/>
                <a:gd name="connsiteY4" fmla="*/ 0 h 1363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4340" h="1363980">
                  <a:moveTo>
                    <a:pt x="0" y="0"/>
                  </a:moveTo>
                  <a:lnTo>
                    <a:pt x="4244340" y="0"/>
                  </a:lnTo>
                  <a:lnTo>
                    <a:pt x="4008120" y="1363980"/>
                  </a:lnTo>
                  <a:lnTo>
                    <a:pt x="213360" y="1363980"/>
                  </a:lnTo>
                  <a:lnTo>
                    <a:pt x="0" y="0"/>
                  </a:lnTo>
                  <a:close/>
                </a:path>
              </a:pathLst>
            </a:custGeom>
            <a:solidFill>
              <a:srgbClr val="BD87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nvGrpSpPr>
            <p:cNvPr id="8" name="Group 7">
              <a:extLst>
                <a:ext uri="{FF2B5EF4-FFF2-40B4-BE49-F238E27FC236}">
                  <a16:creationId xmlns:a16="http://schemas.microsoft.com/office/drawing/2014/main" id="{A73882D4-D689-F65E-AD4C-56FDC980092B}"/>
                </a:ext>
              </a:extLst>
            </p:cNvPr>
            <p:cNvGrpSpPr/>
            <p:nvPr/>
          </p:nvGrpSpPr>
          <p:grpSpPr>
            <a:xfrm>
              <a:off x="842849" y="1558291"/>
              <a:ext cx="7351622" cy="1896534"/>
              <a:chOff x="1582406" y="1522350"/>
              <a:chExt cx="6046550" cy="1943146"/>
            </a:xfrm>
          </p:grpSpPr>
          <p:sp>
            <p:nvSpPr>
              <p:cNvPr id="10" name="Rectangle 1">
                <a:extLst>
                  <a:ext uri="{FF2B5EF4-FFF2-40B4-BE49-F238E27FC236}">
                    <a16:creationId xmlns:a16="http://schemas.microsoft.com/office/drawing/2014/main" id="{9A424679-8800-2490-87BD-E149E9A56570}"/>
                  </a:ext>
                </a:extLst>
              </p:cNvPr>
              <p:cNvSpPr/>
              <p:nvPr/>
            </p:nvSpPr>
            <p:spPr>
              <a:xfrm rot="21540000">
                <a:off x="1582406" y="1522350"/>
                <a:ext cx="6046550" cy="1943146"/>
              </a:xfrm>
              <a:custGeom>
                <a:avLst/>
                <a:gdLst>
                  <a:gd name="connsiteX0" fmla="*/ 0 w 3794760"/>
                  <a:gd name="connsiteY0" fmla="*/ 0 h 1379220"/>
                  <a:gd name="connsiteX1" fmla="*/ 3794760 w 3794760"/>
                  <a:gd name="connsiteY1" fmla="*/ 0 h 1379220"/>
                  <a:gd name="connsiteX2" fmla="*/ 3794760 w 3794760"/>
                  <a:gd name="connsiteY2" fmla="*/ 1379220 h 1379220"/>
                  <a:gd name="connsiteX3" fmla="*/ 0 w 3794760"/>
                  <a:gd name="connsiteY3" fmla="*/ 1379220 h 1379220"/>
                  <a:gd name="connsiteX4" fmla="*/ 0 w 3794760"/>
                  <a:gd name="connsiteY4" fmla="*/ 0 h 1379220"/>
                  <a:gd name="connsiteX0" fmla="*/ 0 w 4008120"/>
                  <a:gd name="connsiteY0" fmla="*/ 15240 h 1379220"/>
                  <a:gd name="connsiteX1" fmla="*/ 4008120 w 4008120"/>
                  <a:gd name="connsiteY1" fmla="*/ 0 h 1379220"/>
                  <a:gd name="connsiteX2" fmla="*/ 4008120 w 4008120"/>
                  <a:gd name="connsiteY2" fmla="*/ 1379220 h 1379220"/>
                  <a:gd name="connsiteX3" fmla="*/ 213360 w 4008120"/>
                  <a:gd name="connsiteY3" fmla="*/ 1379220 h 1379220"/>
                  <a:gd name="connsiteX4" fmla="*/ 0 w 4008120"/>
                  <a:gd name="connsiteY4" fmla="*/ 15240 h 1379220"/>
                  <a:gd name="connsiteX0" fmla="*/ 0 w 4244340"/>
                  <a:gd name="connsiteY0" fmla="*/ 0 h 1363980"/>
                  <a:gd name="connsiteX1" fmla="*/ 4244340 w 4244340"/>
                  <a:gd name="connsiteY1" fmla="*/ 0 h 1363980"/>
                  <a:gd name="connsiteX2" fmla="*/ 4008120 w 4244340"/>
                  <a:gd name="connsiteY2" fmla="*/ 1363980 h 1363980"/>
                  <a:gd name="connsiteX3" fmla="*/ 213360 w 4244340"/>
                  <a:gd name="connsiteY3" fmla="*/ 1363980 h 1363980"/>
                  <a:gd name="connsiteX4" fmla="*/ 0 w 4244340"/>
                  <a:gd name="connsiteY4" fmla="*/ 0 h 1363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4340" h="1363980">
                    <a:moveTo>
                      <a:pt x="0" y="0"/>
                    </a:moveTo>
                    <a:lnTo>
                      <a:pt x="4244340" y="0"/>
                    </a:lnTo>
                    <a:lnTo>
                      <a:pt x="4008120" y="1363980"/>
                    </a:lnTo>
                    <a:lnTo>
                      <a:pt x="213360" y="1363980"/>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1" name="Rectangle 1">
                <a:extLst>
                  <a:ext uri="{FF2B5EF4-FFF2-40B4-BE49-F238E27FC236}">
                    <a16:creationId xmlns:a16="http://schemas.microsoft.com/office/drawing/2014/main" id="{7AE0D767-5711-E229-9E75-973174B06839}"/>
                  </a:ext>
                </a:extLst>
              </p:cNvPr>
              <p:cNvSpPr/>
              <p:nvPr/>
            </p:nvSpPr>
            <p:spPr>
              <a:xfrm rot="60000">
                <a:off x="1629759" y="1537568"/>
                <a:ext cx="5951844" cy="1912711"/>
              </a:xfrm>
              <a:custGeom>
                <a:avLst/>
                <a:gdLst>
                  <a:gd name="connsiteX0" fmla="*/ 0 w 3794760"/>
                  <a:gd name="connsiteY0" fmla="*/ 0 h 1379220"/>
                  <a:gd name="connsiteX1" fmla="*/ 3794760 w 3794760"/>
                  <a:gd name="connsiteY1" fmla="*/ 0 h 1379220"/>
                  <a:gd name="connsiteX2" fmla="*/ 3794760 w 3794760"/>
                  <a:gd name="connsiteY2" fmla="*/ 1379220 h 1379220"/>
                  <a:gd name="connsiteX3" fmla="*/ 0 w 3794760"/>
                  <a:gd name="connsiteY3" fmla="*/ 1379220 h 1379220"/>
                  <a:gd name="connsiteX4" fmla="*/ 0 w 3794760"/>
                  <a:gd name="connsiteY4" fmla="*/ 0 h 1379220"/>
                  <a:gd name="connsiteX0" fmla="*/ 0 w 4008120"/>
                  <a:gd name="connsiteY0" fmla="*/ 15240 h 1379220"/>
                  <a:gd name="connsiteX1" fmla="*/ 4008120 w 4008120"/>
                  <a:gd name="connsiteY1" fmla="*/ 0 h 1379220"/>
                  <a:gd name="connsiteX2" fmla="*/ 4008120 w 4008120"/>
                  <a:gd name="connsiteY2" fmla="*/ 1379220 h 1379220"/>
                  <a:gd name="connsiteX3" fmla="*/ 213360 w 4008120"/>
                  <a:gd name="connsiteY3" fmla="*/ 1379220 h 1379220"/>
                  <a:gd name="connsiteX4" fmla="*/ 0 w 4008120"/>
                  <a:gd name="connsiteY4" fmla="*/ 15240 h 1379220"/>
                  <a:gd name="connsiteX0" fmla="*/ 0 w 4244340"/>
                  <a:gd name="connsiteY0" fmla="*/ 0 h 1363980"/>
                  <a:gd name="connsiteX1" fmla="*/ 4244340 w 4244340"/>
                  <a:gd name="connsiteY1" fmla="*/ 0 h 1363980"/>
                  <a:gd name="connsiteX2" fmla="*/ 4008120 w 4244340"/>
                  <a:gd name="connsiteY2" fmla="*/ 1363980 h 1363980"/>
                  <a:gd name="connsiteX3" fmla="*/ 213360 w 4244340"/>
                  <a:gd name="connsiteY3" fmla="*/ 1363980 h 1363980"/>
                  <a:gd name="connsiteX4" fmla="*/ 0 w 4244340"/>
                  <a:gd name="connsiteY4" fmla="*/ 0 h 1363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4340" h="1363980">
                    <a:moveTo>
                      <a:pt x="0" y="0"/>
                    </a:moveTo>
                    <a:lnTo>
                      <a:pt x="4244340" y="0"/>
                    </a:lnTo>
                    <a:lnTo>
                      <a:pt x="4008120" y="1363980"/>
                    </a:lnTo>
                    <a:lnTo>
                      <a:pt x="213360" y="1363980"/>
                    </a:lnTo>
                    <a:lnTo>
                      <a:pt x="0" y="0"/>
                    </a:lnTo>
                    <a:close/>
                  </a:path>
                </a:pathLst>
              </a:custGeom>
              <a:noFill/>
              <a:ln w="19050">
                <a:solidFill>
                  <a:schemeClr val="bg1">
                    <a:lumMod val="8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grpSp>
      <p:sp>
        <p:nvSpPr>
          <p:cNvPr id="3" name="Text Placeholder 16">
            <a:extLst>
              <a:ext uri="{FF2B5EF4-FFF2-40B4-BE49-F238E27FC236}">
                <a16:creationId xmlns:a16="http://schemas.microsoft.com/office/drawing/2014/main" id="{D9D75538-3CD8-55EB-59C5-39A1891BA9F7}"/>
              </a:ext>
            </a:extLst>
          </p:cNvPr>
          <p:cNvSpPr>
            <a:spLocks noGrp="1"/>
          </p:cNvSpPr>
          <p:nvPr>
            <p:ph type="body" sz="quarter" idx="14" hasCustomPrompt="1"/>
          </p:nvPr>
        </p:nvSpPr>
        <p:spPr>
          <a:xfrm>
            <a:off x="1644519" y="2152045"/>
            <a:ext cx="6017522" cy="818389"/>
          </a:xfrm>
          <a:prstGeom prst="rect">
            <a:avLst/>
          </a:prstGeom>
        </p:spPr>
        <p:txBody>
          <a:bodyPr/>
          <a:lstStyle>
            <a:lvl1pPr algn="ctr">
              <a:defRPr sz="1600" b="1" i="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Nam </a:t>
            </a:r>
            <a:r>
              <a:rPr lang="en-US" dirty="0" err="1"/>
              <a:t>hendrerit</a:t>
            </a:r>
            <a:r>
              <a:rPr lang="en-US" dirty="0"/>
              <a:t> nisi sed </a:t>
            </a:r>
            <a:r>
              <a:rPr lang="en-US" dirty="0" err="1"/>
              <a:t>sollicitudin</a:t>
            </a:r>
            <a:r>
              <a:rPr lang="en-US" dirty="0"/>
              <a:t> </a:t>
            </a:r>
            <a:r>
              <a:rPr lang="en-US" dirty="0" err="1"/>
              <a:t>pellentesque</a:t>
            </a:r>
            <a:r>
              <a:rPr lang="en-US" dirty="0"/>
              <a:t>. Nunc </a:t>
            </a:r>
            <a:r>
              <a:rPr lang="en-US" dirty="0" err="1"/>
              <a:t>posuere</a:t>
            </a:r>
            <a:r>
              <a:rPr lang="en-US" dirty="0"/>
              <a:t> </a:t>
            </a:r>
            <a:r>
              <a:rPr lang="en-US" dirty="0" err="1"/>
              <a:t>purus</a:t>
            </a:r>
            <a:r>
              <a:rPr lang="en-US" dirty="0"/>
              <a:t> </a:t>
            </a:r>
            <a:r>
              <a:rPr lang="en-US" dirty="0" err="1"/>
              <a:t>rhoncus</a:t>
            </a:r>
            <a:r>
              <a:rPr lang="en-US" dirty="0"/>
              <a:t> pulvinar </a:t>
            </a:r>
            <a:r>
              <a:rPr lang="en-US" dirty="0" err="1"/>
              <a:t>aliquam</a:t>
            </a:r>
            <a:r>
              <a:rPr lang="en-US" dirty="0"/>
              <a:t>.”</a:t>
            </a:r>
          </a:p>
        </p:txBody>
      </p:sp>
    </p:spTree>
    <p:extLst>
      <p:ext uri="{BB962C8B-B14F-4D97-AF65-F5344CB8AC3E}">
        <p14:creationId xmlns:p14="http://schemas.microsoft.com/office/powerpoint/2010/main" val="4144943424"/>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grpSp>
        <p:nvGrpSpPr>
          <p:cNvPr id="5" name="Group 4">
            <a:extLst>
              <a:ext uri="{FF2B5EF4-FFF2-40B4-BE49-F238E27FC236}">
                <a16:creationId xmlns:a16="http://schemas.microsoft.com/office/drawing/2014/main" id="{1A313971-E455-32D4-5F35-7F0A7506EBEC}"/>
              </a:ext>
            </a:extLst>
          </p:cNvPr>
          <p:cNvGrpSpPr/>
          <p:nvPr userDrawn="1"/>
        </p:nvGrpSpPr>
        <p:grpSpPr>
          <a:xfrm>
            <a:off x="444" y="0"/>
            <a:ext cx="9143556" cy="5143500"/>
            <a:chOff x="444" y="317809"/>
            <a:chExt cx="9143556" cy="5143500"/>
          </a:xfrm>
        </p:grpSpPr>
        <p:pic>
          <p:nvPicPr>
            <p:cNvPr id="7" name="Google Shape;51;p211" descr="Surface chart&#10;&#10;Description automatically generated with low confidence">
              <a:extLst>
                <a:ext uri="{FF2B5EF4-FFF2-40B4-BE49-F238E27FC236}">
                  <a16:creationId xmlns:a16="http://schemas.microsoft.com/office/drawing/2014/main" id="{B2DAE7C5-8254-ADA6-C732-D3903D630834}"/>
                </a:ext>
              </a:extLst>
            </p:cNvPr>
            <p:cNvPicPr preferRelativeResize="0"/>
            <p:nvPr userDrawn="1"/>
          </p:nvPicPr>
          <p:blipFill rotWithShape="1">
            <a:blip r:embed="rId2">
              <a:alphaModFix amt="50000"/>
            </a:blip>
            <a:srcRect/>
            <a:stretch/>
          </p:blipFill>
          <p:spPr>
            <a:xfrm>
              <a:off x="444" y="317809"/>
              <a:ext cx="9143111" cy="5143500"/>
            </a:xfrm>
            <a:prstGeom prst="rect">
              <a:avLst/>
            </a:prstGeom>
            <a:noFill/>
            <a:ln>
              <a:noFill/>
            </a:ln>
          </p:spPr>
        </p:pic>
        <p:pic>
          <p:nvPicPr>
            <p:cNvPr id="8" name="Google Shape;51;p211" descr="Surface chart&#10;&#10;Description automatically generated with low confidence">
              <a:extLst>
                <a:ext uri="{FF2B5EF4-FFF2-40B4-BE49-F238E27FC236}">
                  <a16:creationId xmlns:a16="http://schemas.microsoft.com/office/drawing/2014/main" id="{FD092B5A-388D-9760-6BE3-175597F12079}"/>
                </a:ext>
              </a:extLst>
            </p:cNvPr>
            <p:cNvPicPr preferRelativeResize="0"/>
            <p:nvPr userDrawn="1"/>
          </p:nvPicPr>
          <p:blipFill rotWithShape="1">
            <a:blip r:embed="rId2">
              <a:alphaModFix amt="50000"/>
            </a:blip>
            <a:srcRect/>
            <a:stretch/>
          </p:blipFill>
          <p:spPr>
            <a:xfrm>
              <a:off x="889" y="317809"/>
              <a:ext cx="9143111" cy="5143500"/>
            </a:xfrm>
            <a:prstGeom prst="rect">
              <a:avLst/>
            </a:prstGeom>
            <a:noFill/>
            <a:ln>
              <a:noFill/>
            </a:ln>
          </p:spPr>
        </p:pic>
      </p:grpSp>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sp>
        <p:nvSpPr>
          <p:cNvPr id="19" name="Rectangle: Rounded Corners 2">
            <a:extLst>
              <a:ext uri="{FF2B5EF4-FFF2-40B4-BE49-F238E27FC236}">
                <a16:creationId xmlns:a16="http://schemas.microsoft.com/office/drawing/2014/main" id="{539A477A-9012-E4C9-3DC3-6045CBBADA3D}"/>
              </a:ext>
            </a:extLst>
          </p:cNvPr>
          <p:cNvSpPr/>
          <p:nvPr/>
        </p:nvSpPr>
        <p:spPr>
          <a:xfrm>
            <a:off x="1893911" y="1825943"/>
            <a:ext cx="5027524" cy="1212468"/>
          </a:xfrm>
          <a:prstGeom prst="round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20" name="Rectangle: Rounded Corners 16">
            <a:extLst>
              <a:ext uri="{FF2B5EF4-FFF2-40B4-BE49-F238E27FC236}">
                <a16:creationId xmlns:a16="http://schemas.microsoft.com/office/drawing/2014/main" id="{02F63D0A-03D0-F1B7-E2A3-363EC25FC99F}"/>
              </a:ext>
            </a:extLst>
          </p:cNvPr>
          <p:cNvSpPr/>
          <p:nvPr/>
        </p:nvSpPr>
        <p:spPr>
          <a:xfrm>
            <a:off x="2222565" y="2127950"/>
            <a:ext cx="5027524" cy="1212468"/>
          </a:xfrm>
          <a:prstGeom prst="roundRect">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21" name="Rectangle: Rounded Corners 15">
            <a:extLst>
              <a:ext uri="{FF2B5EF4-FFF2-40B4-BE49-F238E27FC236}">
                <a16:creationId xmlns:a16="http://schemas.microsoft.com/office/drawing/2014/main" id="{5E144F66-A151-76A9-3896-E7EEF1CC51CC}"/>
              </a:ext>
            </a:extLst>
          </p:cNvPr>
          <p:cNvSpPr/>
          <p:nvPr/>
        </p:nvSpPr>
        <p:spPr>
          <a:xfrm>
            <a:off x="2058238" y="1976946"/>
            <a:ext cx="5027524" cy="1212468"/>
          </a:xfrm>
          <a:prstGeom prst="round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nvGrpSpPr>
          <p:cNvPr id="4" name="Group 3">
            <a:extLst>
              <a:ext uri="{FF2B5EF4-FFF2-40B4-BE49-F238E27FC236}">
                <a16:creationId xmlns:a16="http://schemas.microsoft.com/office/drawing/2014/main" id="{2393B419-DF94-AE78-ACAC-079D578FFE11}"/>
              </a:ext>
            </a:extLst>
          </p:cNvPr>
          <p:cNvGrpSpPr/>
          <p:nvPr userDrawn="1"/>
        </p:nvGrpSpPr>
        <p:grpSpPr>
          <a:xfrm>
            <a:off x="1985011" y="1602036"/>
            <a:ext cx="502919" cy="45719"/>
            <a:chOff x="1985011" y="1602036"/>
            <a:chExt cx="502919" cy="45719"/>
          </a:xfrm>
          <a:solidFill>
            <a:schemeClr val="tx2"/>
          </a:solidFill>
        </p:grpSpPr>
        <p:sp>
          <p:nvSpPr>
            <p:cNvPr id="13" name="Oval 12">
              <a:extLst>
                <a:ext uri="{FF2B5EF4-FFF2-40B4-BE49-F238E27FC236}">
                  <a16:creationId xmlns:a16="http://schemas.microsoft.com/office/drawing/2014/main" id="{768243BC-764C-C61F-8D7E-2AC7C2AF7133}"/>
                </a:ext>
              </a:extLst>
            </p:cNvPr>
            <p:cNvSpPr/>
            <p:nvPr/>
          </p:nvSpPr>
          <p:spPr>
            <a:xfrm>
              <a:off x="1985011" y="160203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4" name="Oval 13">
              <a:extLst>
                <a:ext uri="{FF2B5EF4-FFF2-40B4-BE49-F238E27FC236}">
                  <a16:creationId xmlns:a16="http://schemas.microsoft.com/office/drawing/2014/main" id="{74232596-28CC-35D7-377C-4BD995B71793}"/>
                </a:ext>
              </a:extLst>
            </p:cNvPr>
            <p:cNvSpPr/>
            <p:nvPr/>
          </p:nvSpPr>
          <p:spPr>
            <a:xfrm>
              <a:off x="2137411" y="160203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5" name="Oval 14">
              <a:extLst>
                <a:ext uri="{FF2B5EF4-FFF2-40B4-BE49-F238E27FC236}">
                  <a16:creationId xmlns:a16="http://schemas.microsoft.com/office/drawing/2014/main" id="{7641965D-A091-8B68-3452-8E789CFA6406}"/>
                </a:ext>
              </a:extLst>
            </p:cNvPr>
            <p:cNvSpPr/>
            <p:nvPr/>
          </p:nvSpPr>
          <p:spPr>
            <a:xfrm>
              <a:off x="2289811" y="160203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6" name="Oval 15">
              <a:extLst>
                <a:ext uri="{FF2B5EF4-FFF2-40B4-BE49-F238E27FC236}">
                  <a16:creationId xmlns:a16="http://schemas.microsoft.com/office/drawing/2014/main" id="{C9AC3A36-6212-3904-4BA3-580B7E1B09DB}"/>
                </a:ext>
              </a:extLst>
            </p:cNvPr>
            <p:cNvSpPr/>
            <p:nvPr/>
          </p:nvSpPr>
          <p:spPr>
            <a:xfrm>
              <a:off x="2442211" y="160203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grpSp>
        <p:nvGrpSpPr>
          <p:cNvPr id="3" name="Group 2">
            <a:extLst>
              <a:ext uri="{FF2B5EF4-FFF2-40B4-BE49-F238E27FC236}">
                <a16:creationId xmlns:a16="http://schemas.microsoft.com/office/drawing/2014/main" id="{65B4E9D3-5BD6-D459-C204-37ADC38B2CD5}"/>
              </a:ext>
            </a:extLst>
          </p:cNvPr>
          <p:cNvGrpSpPr/>
          <p:nvPr userDrawn="1"/>
        </p:nvGrpSpPr>
        <p:grpSpPr>
          <a:xfrm>
            <a:off x="6656071" y="3518606"/>
            <a:ext cx="502919" cy="45719"/>
            <a:chOff x="6656071" y="3518606"/>
            <a:chExt cx="502919" cy="45719"/>
          </a:xfrm>
          <a:solidFill>
            <a:schemeClr val="bg2"/>
          </a:solidFill>
        </p:grpSpPr>
        <p:sp>
          <p:nvSpPr>
            <p:cNvPr id="9" name="Oval 8">
              <a:extLst>
                <a:ext uri="{FF2B5EF4-FFF2-40B4-BE49-F238E27FC236}">
                  <a16:creationId xmlns:a16="http://schemas.microsoft.com/office/drawing/2014/main" id="{D1072BFE-A808-1F01-DB1C-4B292613406D}"/>
                </a:ext>
              </a:extLst>
            </p:cNvPr>
            <p:cNvSpPr/>
            <p:nvPr/>
          </p:nvSpPr>
          <p:spPr>
            <a:xfrm>
              <a:off x="6656071" y="351860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0" name="Oval 9">
              <a:extLst>
                <a:ext uri="{FF2B5EF4-FFF2-40B4-BE49-F238E27FC236}">
                  <a16:creationId xmlns:a16="http://schemas.microsoft.com/office/drawing/2014/main" id="{0D38E259-BF42-F291-F467-795827E03C50}"/>
                </a:ext>
              </a:extLst>
            </p:cNvPr>
            <p:cNvSpPr/>
            <p:nvPr/>
          </p:nvSpPr>
          <p:spPr>
            <a:xfrm>
              <a:off x="6808471" y="351860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1" name="Oval 10">
              <a:extLst>
                <a:ext uri="{FF2B5EF4-FFF2-40B4-BE49-F238E27FC236}">
                  <a16:creationId xmlns:a16="http://schemas.microsoft.com/office/drawing/2014/main" id="{3E5265D8-FD72-A9C5-F993-34CBF4B34094}"/>
                </a:ext>
              </a:extLst>
            </p:cNvPr>
            <p:cNvSpPr/>
            <p:nvPr/>
          </p:nvSpPr>
          <p:spPr>
            <a:xfrm>
              <a:off x="6960871" y="351860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2" name="Oval 11">
              <a:extLst>
                <a:ext uri="{FF2B5EF4-FFF2-40B4-BE49-F238E27FC236}">
                  <a16:creationId xmlns:a16="http://schemas.microsoft.com/office/drawing/2014/main" id="{21674DD0-9E50-F9B2-F44D-ECEE2D2AD19A}"/>
                </a:ext>
              </a:extLst>
            </p:cNvPr>
            <p:cNvSpPr/>
            <p:nvPr/>
          </p:nvSpPr>
          <p:spPr>
            <a:xfrm>
              <a:off x="7113271" y="351860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sp>
        <p:nvSpPr>
          <p:cNvPr id="22" name="Text Placeholder 16">
            <a:extLst>
              <a:ext uri="{FF2B5EF4-FFF2-40B4-BE49-F238E27FC236}">
                <a16:creationId xmlns:a16="http://schemas.microsoft.com/office/drawing/2014/main" id="{936C1B8E-1D80-ED67-71E0-4809F19A555E}"/>
              </a:ext>
            </a:extLst>
          </p:cNvPr>
          <p:cNvSpPr>
            <a:spLocks noGrp="1"/>
          </p:cNvSpPr>
          <p:nvPr>
            <p:ph type="body" sz="quarter" idx="14" hasCustomPrompt="1"/>
          </p:nvPr>
        </p:nvSpPr>
        <p:spPr>
          <a:xfrm>
            <a:off x="2487929" y="2263351"/>
            <a:ext cx="4168142" cy="616791"/>
          </a:xfrm>
          <a:prstGeom prst="rect">
            <a:avLst/>
          </a:prstGeom>
        </p:spPr>
        <p:txBody>
          <a:bodyPr/>
          <a:lstStyle>
            <a:lvl1pPr algn="ctr">
              <a:defRPr sz="1700" b="1" i="1">
                <a:solidFill>
                  <a:schemeClr val="bg2"/>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a:t>
            </a:r>
          </a:p>
        </p:txBody>
      </p:sp>
    </p:spTree>
    <p:extLst>
      <p:ext uri="{BB962C8B-B14F-4D97-AF65-F5344CB8AC3E}">
        <p14:creationId xmlns:p14="http://schemas.microsoft.com/office/powerpoint/2010/main" val="300504108"/>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grpSp>
        <p:nvGrpSpPr>
          <p:cNvPr id="5" name="Group 4">
            <a:extLst>
              <a:ext uri="{FF2B5EF4-FFF2-40B4-BE49-F238E27FC236}">
                <a16:creationId xmlns:a16="http://schemas.microsoft.com/office/drawing/2014/main" id="{F4672081-9C58-1F7E-FD99-CBF2DC762BB7}"/>
              </a:ext>
            </a:extLst>
          </p:cNvPr>
          <p:cNvGrpSpPr/>
          <p:nvPr userDrawn="1"/>
        </p:nvGrpSpPr>
        <p:grpSpPr>
          <a:xfrm>
            <a:off x="444" y="0"/>
            <a:ext cx="9143556" cy="5143500"/>
            <a:chOff x="444" y="317809"/>
            <a:chExt cx="9143556" cy="5143500"/>
          </a:xfrm>
        </p:grpSpPr>
        <p:pic>
          <p:nvPicPr>
            <p:cNvPr id="7" name="Google Shape;51;p211" descr="Surface chart&#10;&#10;Description automatically generated with low confidence">
              <a:extLst>
                <a:ext uri="{FF2B5EF4-FFF2-40B4-BE49-F238E27FC236}">
                  <a16:creationId xmlns:a16="http://schemas.microsoft.com/office/drawing/2014/main" id="{80EED5AE-8DFF-899C-22A8-7BAD61209EBA}"/>
                </a:ext>
              </a:extLst>
            </p:cNvPr>
            <p:cNvPicPr preferRelativeResize="0"/>
            <p:nvPr userDrawn="1"/>
          </p:nvPicPr>
          <p:blipFill rotWithShape="1">
            <a:blip r:embed="rId2">
              <a:alphaModFix amt="50000"/>
            </a:blip>
            <a:srcRect/>
            <a:stretch/>
          </p:blipFill>
          <p:spPr>
            <a:xfrm>
              <a:off x="444" y="317809"/>
              <a:ext cx="9143111" cy="5143500"/>
            </a:xfrm>
            <a:prstGeom prst="rect">
              <a:avLst/>
            </a:prstGeom>
            <a:noFill/>
            <a:ln>
              <a:noFill/>
            </a:ln>
          </p:spPr>
        </p:pic>
        <p:pic>
          <p:nvPicPr>
            <p:cNvPr id="8" name="Google Shape;51;p211" descr="Surface chart&#10;&#10;Description automatically generated with low confidence">
              <a:extLst>
                <a:ext uri="{FF2B5EF4-FFF2-40B4-BE49-F238E27FC236}">
                  <a16:creationId xmlns:a16="http://schemas.microsoft.com/office/drawing/2014/main" id="{5A3B931F-5753-A974-43AE-D6AC2F83EC33}"/>
                </a:ext>
              </a:extLst>
            </p:cNvPr>
            <p:cNvPicPr preferRelativeResize="0"/>
            <p:nvPr userDrawn="1"/>
          </p:nvPicPr>
          <p:blipFill rotWithShape="1">
            <a:blip r:embed="rId2">
              <a:alphaModFix amt="50000"/>
            </a:blip>
            <a:srcRect/>
            <a:stretch/>
          </p:blipFill>
          <p:spPr>
            <a:xfrm>
              <a:off x="889" y="317809"/>
              <a:ext cx="9143111" cy="5143500"/>
            </a:xfrm>
            <a:prstGeom prst="rect">
              <a:avLst/>
            </a:prstGeom>
            <a:noFill/>
            <a:ln>
              <a:noFill/>
            </a:ln>
          </p:spPr>
        </p:pic>
      </p:grpSp>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sp>
        <p:nvSpPr>
          <p:cNvPr id="19" name="Rectangle: Rounded Corners 2">
            <a:extLst>
              <a:ext uri="{FF2B5EF4-FFF2-40B4-BE49-F238E27FC236}">
                <a16:creationId xmlns:a16="http://schemas.microsoft.com/office/drawing/2014/main" id="{539A477A-9012-E4C9-3DC3-6045CBBADA3D}"/>
              </a:ext>
            </a:extLst>
          </p:cNvPr>
          <p:cNvSpPr/>
          <p:nvPr/>
        </p:nvSpPr>
        <p:spPr>
          <a:xfrm>
            <a:off x="1893911" y="1825943"/>
            <a:ext cx="5027524" cy="1212468"/>
          </a:xfrm>
          <a:prstGeom prst="roundRect">
            <a:avLst/>
          </a:prstGeom>
          <a:no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20" name="Rectangle: Rounded Corners 16">
            <a:extLst>
              <a:ext uri="{FF2B5EF4-FFF2-40B4-BE49-F238E27FC236}">
                <a16:creationId xmlns:a16="http://schemas.microsoft.com/office/drawing/2014/main" id="{02F63D0A-03D0-F1B7-E2A3-363EC25FC99F}"/>
              </a:ext>
            </a:extLst>
          </p:cNvPr>
          <p:cNvSpPr/>
          <p:nvPr/>
        </p:nvSpPr>
        <p:spPr>
          <a:xfrm>
            <a:off x="2222565" y="2127950"/>
            <a:ext cx="5027524" cy="1212468"/>
          </a:xfrm>
          <a:prstGeom prst="roundRect">
            <a:avLst/>
          </a:prstGeom>
          <a:no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21" name="Rectangle: Rounded Corners 15">
            <a:extLst>
              <a:ext uri="{FF2B5EF4-FFF2-40B4-BE49-F238E27FC236}">
                <a16:creationId xmlns:a16="http://schemas.microsoft.com/office/drawing/2014/main" id="{5E144F66-A151-76A9-3896-E7EEF1CC51CC}"/>
              </a:ext>
            </a:extLst>
          </p:cNvPr>
          <p:cNvSpPr/>
          <p:nvPr/>
        </p:nvSpPr>
        <p:spPr>
          <a:xfrm>
            <a:off x="2058238" y="1976946"/>
            <a:ext cx="5027524" cy="1212468"/>
          </a:xfrm>
          <a:prstGeom prst="round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nvGrpSpPr>
          <p:cNvPr id="4" name="Group 3">
            <a:extLst>
              <a:ext uri="{FF2B5EF4-FFF2-40B4-BE49-F238E27FC236}">
                <a16:creationId xmlns:a16="http://schemas.microsoft.com/office/drawing/2014/main" id="{2393B419-DF94-AE78-ACAC-079D578FFE11}"/>
              </a:ext>
            </a:extLst>
          </p:cNvPr>
          <p:cNvGrpSpPr/>
          <p:nvPr userDrawn="1"/>
        </p:nvGrpSpPr>
        <p:grpSpPr>
          <a:xfrm>
            <a:off x="1985011" y="1602036"/>
            <a:ext cx="502919" cy="45719"/>
            <a:chOff x="1985011" y="1602036"/>
            <a:chExt cx="502919" cy="45719"/>
          </a:xfrm>
          <a:solidFill>
            <a:schemeClr val="accent3">
              <a:lumMod val="60000"/>
              <a:lumOff val="40000"/>
            </a:schemeClr>
          </a:solidFill>
        </p:grpSpPr>
        <p:sp>
          <p:nvSpPr>
            <p:cNvPr id="13" name="Oval 12">
              <a:extLst>
                <a:ext uri="{FF2B5EF4-FFF2-40B4-BE49-F238E27FC236}">
                  <a16:creationId xmlns:a16="http://schemas.microsoft.com/office/drawing/2014/main" id="{768243BC-764C-C61F-8D7E-2AC7C2AF7133}"/>
                </a:ext>
              </a:extLst>
            </p:cNvPr>
            <p:cNvSpPr/>
            <p:nvPr/>
          </p:nvSpPr>
          <p:spPr>
            <a:xfrm>
              <a:off x="1985011" y="160203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4" name="Oval 13">
              <a:extLst>
                <a:ext uri="{FF2B5EF4-FFF2-40B4-BE49-F238E27FC236}">
                  <a16:creationId xmlns:a16="http://schemas.microsoft.com/office/drawing/2014/main" id="{74232596-28CC-35D7-377C-4BD995B71793}"/>
                </a:ext>
              </a:extLst>
            </p:cNvPr>
            <p:cNvSpPr/>
            <p:nvPr/>
          </p:nvSpPr>
          <p:spPr>
            <a:xfrm>
              <a:off x="2137411" y="160203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5" name="Oval 14">
              <a:extLst>
                <a:ext uri="{FF2B5EF4-FFF2-40B4-BE49-F238E27FC236}">
                  <a16:creationId xmlns:a16="http://schemas.microsoft.com/office/drawing/2014/main" id="{7641965D-A091-8B68-3452-8E789CFA6406}"/>
                </a:ext>
              </a:extLst>
            </p:cNvPr>
            <p:cNvSpPr/>
            <p:nvPr/>
          </p:nvSpPr>
          <p:spPr>
            <a:xfrm>
              <a:off x="2289811" y="160203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6" name="Oval 15">
              <a:extLst>
                <a:ext uri="{FF2B5EF4-FFF2-40B4-BE49-F238E27FC236}">
                  <a16:creationId xmlns:a16="http://schemas.microsoft.com/office/drawing/2014/main" id="{C9AC3A36-6212-3904-4BA3-580B7E1B09DB}"/>
                </a:ext>
              </a:extLst>
            </p:cNvPr>
            <p:cNvSpPr/>
            <p:nvPr/>
          </p:nvSpPr>
          <p:spPr>
            <a:xfrm>
              <a:off x="2442211" y="160203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grpSp>
        <p:nvGrpSpPr>
          <p:cNvPr id="3" name="Group 2">
            <a:extLst>
              <a:ext uri="{FF2B5EF4-FFF2-40B4-BE49-F238E27FC236}">
                <a16:creationId xmlns:a16="http://schemas.microsoft.com/office/drawing/2014/main" id="{65B4E9D3-5BD6-D459-C204-37ADC38B2CD5}"/>
              </a:ext>
            </a:extLst>
          </p:cNvPr>
          <p:cNvGrpSpPr/>
          <p:nvPr userDrawn="1"/>
        </p:nvGrpSpPr>
        <p:grpSpPr>
          <a:xfrm>
            <a:off x="6656071" y="3518606"/>
            <a:ext cx="502919" cy="45719"/>
            <a:chOff x="6656071" y="3518606"/>
            <a:chExt cx="502919" cy="45719"/>
          </a:xfrm>
          <a:solidFill>
            <a:schemeClr val="accent4">
              <a:lumMod val="60000"/>
              <a:lumOff val="40000"/>
            </a:schemeClr>
          </a:solidFill>
        </p:grpSpPr>
        <p:sp>
          <p:nvSpPr>
            <p:cNvPr id="9" name="Oval 8">
              <a:extLst>
                <a:ext uri="{FF2B5EF4-FFF2-40B4-BE49-F238E27FC236}">
                  <a16:creationId xmlns:a16="http://schemas.microsoft.com/office/drawing/2014/main" id="{D1072BFE-A808-1F01-DB1C-4B292613406D}"/>
                </a:ext>
              </a:extLst>
            </p:cNvPr>
            <p:cNvSpPr/>
            <p:nvPr/>
          </p:nvSpPr>
          <p:spPr>
            <a:xfrm>
              <a:off x="6656071" y="351860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0" name="Oval 9">
              <a:extLst>
                <a:ext uri="{FF2B5EF4-FFF2-40B4-BE49-F238E27FC236}">
                  <a16:creationId xmlns:a16="http://schemas.microsoft.com/office/drawing/2014/main" id="{0D38E259-BF42-F291-F467-795827E03C50}"/>
                </a:ext>
              </a:extLst>
            </p:cNvPr>
            <p:cNvSpPr/>
            <p:nvPr/>
          </p:nvSpPr>
          <p:spPr>
            <a:xfrm>
              <a:off x="6808471" y="351860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1" name="Oval 10">
              <a:extLst>
                <a:ext uri="{FF2B5EF4-FFF2-40B4-BE49-F238E27FC236}">
                  <a16:creationId xmlns:a16="http://schemas.microsoft.com/office/drawing/2014/main" id="{3E5265D8-FD72-A9C5-F993-34CBF4B34094}"/>
                </a:ext>
              </a:extLst>
            </p:cNvPr>
            <p:cNvSpPr/>
            <p:nvPr/>
          </p:nvSpPr>
          <p:spPr>
            <a:xfrm>
              <a:off x="6960871" y="351860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2" name="Oval 11">
              <a:extLst>
                <a:ext uri="{FF2B5EF4-FFF2-40B4-BE49-F238E27FC236}">
                  <a16:creationId xmlns:a16="http://schemas.microsoft.com/office/drawing/2014/main" id="{21674DD0-9E50-F9B2-F44D-ECEE2D2AD19A}"/>
                </a:ext>
              </a:extLst>
            </p:cNvPr>
            <p:cNvSpPr/>
            <p:nvPr/>
          </p:nvSpPr>
          <p:spPr>
            <a:xfrm>
              <a:off x="7113271" y="351860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sp>
        <p:nvSpPr>
          <p:cNvPr id="22" name="Text Placeholder 16">
            <a:extLst>
              <a:ext uri="{FF2B5EF4-FFF2-40B4-BE49-F238E27FC236}">
                <a16:creationId xmlns:a16="http://schemas.microsoft.com/office/drawing/2014/main" id="{936C1B8E-1D80-ED67-71E0-4809F19A555E}"/>
              </a:ext>
            </a:extLst>
          </p:cNvPr>
          <p:cNvSpPr>
            <a:spLocks noGrp="1"/>
          </p:cNvSpPr>
          <p:nvPr>
            <p:ph type="body" sz="quarter" idx="14" hasCustomPrompt="1"/>
          </p:nvPr>
        </p:nvSpPr>
        <p:spPr>
          <a:xfrm>
            <a:off x="2487929" y="2263351"/>
            <a:ext cx="4168142" cy="616791"/>
          </a:xfrm>
          <a:prstGeom prst="rect">
            <a:avLst/>
          </a:prstGeom>
        </p:spPr>
        <p:txBody>
          <a:bodyPr/>
          <a:lstStyle>
            <a:lvl1pPr algn="ctr">
              <a:defRPr sz="1700" b="1" i="1">
                <a:solidFill>
                  <a:schemeClr val="bg2"/>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a:t>
            </a:r>
          </a:p>
        </p:txBody>
      </p:sp>
    </p:spTree>
    <p:extLst>
      <p:ext uri="{BB962C8B-B14F-4D97-AF65-F5344CB8AC3E}">
        <p14:creationId xmlns:p14="http://schemas.microsoft.com/office/powerpoint/2010/main" val="4028234041"/>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grpSp>
        <p:nvGrpSpPr>
          <p:cNvPr id="5" name="Group 4">
            <a:extLst>
              <a:ext uri="{FF2B5EF4-FFF2-40B4-BE49-F238E27FC236}">
                <a16:creationId xmlns:a16="http://schemas.microsoft.com/office/drawing/2014/main" id="{08E82552-1C78-15C2-2E53-6608FF926165}"/>
              </a:ext>
            </a:extLst>
          </p:cNvPr>
          <p:cNvGrpSpPr/>
          <p:nvPr userDrawn="1"/>
        </p:nvGrpSpPr>
        <p:grpSpPr>
          <a:xfrm>
            <a:off x="444" y="0"/>
            <a:ext cx="9143556" cy="5143500"/>
            <a:chOff x="444" y="317809"/>
            <a:chExt cx="9143556" cy="5143500"/>
          </a:xfrm>
        </p:grpSpPr>
        <p:pic>
          <p:nvPicPr>
            <p:cNvPr id="7" name="Google Shape;51;p211" descr="Surface chart&#10;&#10;Description automatically generated with low confidence">
              <a:extLst>
                <a:ext uri="{FF2B5EF4-FFF2-40B4-BE49-F238E27FC236}">
                  <a16:creationId xmlns:a16="http://schemas.microsoft.com/office/drawing/2014/main" id="{B61B7049-B3E1-1E0F-A2D0-92A98688E607}"/>
                </a:ext>
              </a:extLst>
            </p:cNvPr>
            <p:cNvPicPr preferRelativeResize="0"/>
            <p:nvPr userDrawn="1"/>
          </p:nvPicPr>
          <p:blipFill rotWithShape="1">
            <a:blip r:embed="rId2">
              <a:alphaModFix amt="50000"/>
            </a:blip>
            <a:srcRect/>
            <a:stretch/>
          </p:blipFill>
          <p:spPr>
            <a:xfrm>
              <a:off x="444" y="317809"/>
              <a:ext cx="9143111" cy="5143500"/>
            </a:xfrm>
            <a:prstGeom prst="rect">
              <a:avLst/>
            </a:prstGeom>
            <a:noFill/>
            <a:ln>
              <a:noFill/>
            </a:ln>
          </p:spPr>
        </p:pic>
        <p:pic>
          <p:nvPicPr>
            <p:cNvPr id="8" name="Google Shape;51;p211" descr="Surface chart&#10;&#10;Description automatically generated with low confidence">
              <a:extLst>
                <a:ext uri="{FF2B5EF4-FFF2-40B4-BE49-F238E27FC236}">
                  <a16:creationId xmlns:a16="http://schemas.microsoft.com/office/drawing/2014/main" id="{549A8319-033F-60F3-0297-87499F4FF49D}"/>
                </a:ext>
              </a:extLst>
            </p:cNvPr>
            <p:cNvPicPr preferRelativeResize="0"/>
            <p:nvPr userDrawn="1"/>
          </p:nvPicPr>
          <p:blipFill rotWithShape="1">
            <a:blip r:embed="rId2">
              <a:alphaModFix amt="50000"/>
            </a:blip>
            <a:srcRect/>
            <a:stretch/>
          </p:blipFill>
          <p:spPr>
            <a:xfrm>
              <a:off x="889" y="317809"/>
              <a:ext cx="9143111" cy="5143500"/>
            </a:xfrm>
            <a:prstGeom prst="rect">
              <a:avLst/>
            </a:prstGeom>
            <a:noFill/>
            <a:ln>
              <a:noFill/>
            </a:ln>
          </p:spPr>
        </p:pic>
      </p:grpSp>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sp>
        <p:nvSpPr>
          <p:cNvPr id="19" name="Rectangle: Rounded Corners 2">
            <a:extLst>
              <a:ext uri="{FF2B5EF4-FFF2-40B4-BE49-F238E27FC236}">
                <a16:creationId xmlns:a16="http://schemas.microsoft.com/office/drawing/2014/main" id="{539A477A-9012-E4C9-3DC3-6045CBBADA3D}"/>
              </a:ext>
            </a:extLst>
          </p:cNvPr>
          <p:cNvSpPr/>
          <p:nvPr/>
        </p:nvSpPr>
        <p:spPr>
          <a:xfrm>
            <a:off x="1893911" y="1825943"/>
            <a:ext cx="5027524" cy="1212468"/>
          </a:xfrm>
          <a:prstGeom prst="round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20" name="Rectangle: Rounded Corners 16">
            <a:extLst>
              <a:ext uri="{FF2B5EF4-FFF2-40B4-BE49-F238E27FC236}">
                <a16:creationId xmlns:a16="http://schemas.microsoft.com/office/drawing/2014/main" id="{02F63D0A-03D0-F1B7-E2A3-363EC25FC99F}"/>
              </a:ext>
            </a:extLst>
          </p:cNvPr>
          <p:cNvSpPr/>
          <p:nvPr/>
        </p:nvSpPr>
        <p:spPr>
          <a:xfrm>
            <a:off x="2222565" y="2127950"/>
            <a:ext cx="5027524" cy="1212468"/>
          </a:xfrm>
          <a:prstGeom prst="roundRect">
            <a:avLst/>
          </a:prstGeom>
          <a:no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21" name="Rectangle: Rounded Corners 15">
            <a:extLst>
              <a:ext uri="{FF2B5EF4-FFF2-40B4-BE49-F238E27FC236}">
                <a16:creationId xmlns:a16="http://schemas.microsoft.com/office/drawing/2014/main" id="{5E144F66-A151-76A9-3896-E7EEF1CC51CC}"/>
              </a:ext>
            </a:extLst>
          </p:cNvPr>
          <p:cNvSpPr/>
          <p:nvPr/>
        </p:nvSpPr>
        <p:spPr>
          <a:xfrm>
            <a:off x="2058238" y="1976946"/>
            <a:ext cx="5027524" cy="1212468"/>
          </a:xfrm>
          <a:prstGeom prst="round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nvGrpSpPr>
          <p:cNvPr id="4" name="Group 3">
            <a:extLst>
              <a:ext uri="{FF2B5EF4-FFF2-40B4-BE49-F238E27FC236}">
                <a16:creationId xmlns:a16="http://schemas.microsoft.com/office/drawing/2014/main" id="{2393B419-DF94-AE78-ACAC-079D578FFE11}"/>
              </a:ext>
            </a:extLst>
          </p:cNvPr>
          <p:cNvGrpSpPr/>
          <p:nvPr userDrawn="1"/>
        </p:nvGrpSpPr>
        <p:grpSpPr>
          <a:xfrm>
            <a:off x="1985011" y="1602036"/>
            <a:ext cx="502919" cy="45719"/>
            <a:chOff x="1985011" y="1602036"/>
            <a:chExt cx="502919" cy="45719"/>
          </a:xfrm>
          <a:solidFill>
            <a:schemeClr val="accent1">
              <a:lumMod val="60000"/>
              <a:lumOff val="40000"/>
            </a:schemeClr>
          </a:solidFill>
        </p:grpSpPr>
        <p:sp>
          <p:nvSpPr>
            <p:cNvPr id="13" name="Oval 12">
              <a:extLst>
                <a:ext uri="{FF2B5EF4-FFF2-40B4-BE49-F238E27FC236}">
                  <a16:creationId xmlns:a16="http://schemas.microsoft.com/office/drawing/2014/main" id="{768243BC-764C-C61F-8D7E-2AC7C2AF7133}"/>
                </a:ext>
              </a:extLst>
            </p:cNvPr>
            <p:cNvSpPr/>
            <p:nvPr/>
          </p:nvSpPr>
          <p:spPr>
            <a:xfrm>
              <a:off x="1985011" y="160203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4" name="Oval 13">
              <a:extLst>
                <a:ext uri="{FF2B5EF4-FFF2-40B4-BE49-F238E27FC236}">
                  <a16:creationId xmlns:a16="http://schemas.microsoft.com/office/drawing/2014/main" id="{74232596-28CC-35D7-377C-4BD995B71793}"/>
                </a:ext>
              </a:extLst>
            </p:cNvPr>
            <p:cNvSpPr/>
            <p:nvPr/>
          </p:nvSpPr>
          <p:spPr>
            <a:xfrm>
              <a:off x="2137411" y="160203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5" name="Oval 14">
              <a:extLst>
                <a:ext uri="{FF2B5EF4-FFF2-40B4-BE49-F238E27FC236}">
                  <a16:creationId xmlns:a16="http://schemas.microsoft.com/office/drawing/2014/main" id="{7641965D-A091-8B68-3452-8E789CFA6406}"/>
                </a:ext>
              </a:extLst>
            </p:cNvPr>
            <p:cNvSpPr/>
            <p:nvPr/>
          </p:nvSpPr>
          <p:spPr>
            <a:xfrm>
              <a:off x="2289811" y="160203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6" name="Oval 15">
              <a:extLst>
                <a:ext uri="{FF2B5EF4-FFF2-40B4-BE49-F238E27FC236}">
                  <a16:creationId xmlns:a16="http://schemas.microsoft.com/office/drawing/2014/main" id="{C9AC3A36-6212-3904-4BA3-580B7E1B09DB}"/>
                </a:ext>
              </a:extLst>
            </p:cNvPr>
            <p:cNvSpPr/>
            <p:nvPr/>
          </p:nvSpPr>
          <p:spPr>
            <a:xfrm>
              <a:off x="2442211" y="160203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grpSp>
        <p:nvGrpSpPr>
          <p:cNvPr id="3" name="Group 2">
            <a:extLst>
              <a:ext uri="{FF2B5EF4-FFF2-40B4-BE49-F238E27FC236}">
                <a16:creationId xmlns:a16="http://schemas.microsoft.com/office/drawing/2014/main" id="{65B4E9D3-5BD6-D459-C204-37ADC38B2CD5}"/>
              </a:ext>
            </a:extLst>
          </p:cNvPr>
          <p:cNvGrpSpPr/>
          <p:nvPr userDrawn="1"/>
        </p:nvGrpSpPr>
        <p:grpSpPr>
          <a:xfrm>
            <a:off x="6656071" y="3518606"/>
            <a:ext cx="502919" cy="45719"/>
            <a:chOff x="6656071" y="3518606"/>
            <a:chExt cx="502919" cy="45719"/>
          </a:xfrm>
          <a:solidFill>
            <a:schemeClr val="accent4">
              <a:lumMod val="60000"/>
              <a:lumOff val="40000"/>
            </a:schemeClr>
          </a:solidFill>
        </p:grpSpPr>
        <p:sp>
          <p:nvSpPr>
            <p:cNvPr id="9" name="Oval 8">
              <a:extLst>
                <a:ext uri="{FF2B5EF4-FFF2-40B4-BE49-F238E27FC236}">
                  <a16:creationId xmlns:a16="http://schemas.microsoft.com/office/drawing/2014/main" id="{D1072BFE-A808-1F01-DB1C-4B292613406D}"/>
                </a:ext>
              </a:extLst>
            </p:cNvPr>
            <p:cNvSpPr/>
            <p:nvPr/>
          </p:nvSpPr>
          <p:spPr>
            <a:xfrm>
              <a:off x="6656071" y="351860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0" name="Oval 9">
              <a:extLst>
                <a:ext uri="{FF2B5EF4-FFF2-40B4-BE49-F238E27FC236}">
                  <a16:creationId xmlns:a16="http://schemas.microsoft.com/office/drawing/2014/main" id="{0D38E259-BF42-F291-F467-795827E03C50}"/>
                </a:ext>
              </a:extLst>
            </p:cNvPr>
            <p:cNvSpPr/>
            <p:nvPr/>
          </p:nvSpPr>
          <p:spPr>
            <a:xfrm>
              <a:off x="6808471" y="351860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1" name="Oval 10">
              <a:extLst>
                <a:ext uri="{FF2B5EF4-FFF2-40B4-BE49-F238E27FC236}">
                  <a16:creationId xmlns:a16="http://schemas.microsoft.com/office/drawing/2014/main" id="{3E5265D8-FD72-A9C5-F993-34CBF4B34094}"/>
                </a:ext>
              </a:extLst>
            </p:cNvPr>
            <p:cNvSpPr/>
            <p:nvPr/>
          </p:nvSpPr>
          <p:spPr>
            <a:xfrm>
              <a:off x="6960871" y="351860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2" name="Oval 11">
              <a:extLst>
                <a:ext uri="{FF2B5EF4-FFF2-40B4-BE49-F238E27FC236}">
                  <a16:creationId xmlns:a16="http://schemas.microsoft.com/office/drawing/2014/main" id="{21674DD0-9E50-F9B2-F44D-ECEE2D2AD19A}"/>
                </a:ext>
              </a:extLst>
            </p:cNvPr>
            <p:cNvSpPr/>
            <p:nvPr/>
          </p:nvSpPr>
          <p:spPr>
            <a:xfrm>
              <a:off x="7113271" y="351860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sp>
        <p:nvSpPr>
          <p:cNvPr id="22" name="Text Placeholder 16">
            <a:extLst>
              <a:ext uri="{FF2B5EF4-FFF2-40B4-BE49-F238E27FC236}">
                <a16:creationId xmlns:a16="http://schemas.microsoft.com/office/drawing/2014/main" id="{936C1B8E-1D80-ED67-71E0-4809F19A555E}"/>
              </a:ext>
            </a:extLst>
          </p:cNvPr>
          <p:cNvSpPr>
            <a:spLocks noGrp="1"/>
          </p:cNvSpPr>
          <p:nvPr>
            <p:ph type="body" sz="quarter" idx="14" hasCustomPrompt="1"/>
          </p:nvPr>
        </p:nvSpPr>
        <p:spPr>
          <a:xfrm>
            <a:off x="2487929" y="2263351"/>
            <a:ext cx="4168142" cy="616791"/>
          </a:xfrm>
          <a:prstGeom prst="rect">
            <a:avLst/>
          </a:prstGeom>
        </p:spPr>
        <p:txBody>
          <a:bodyPr/>
          <a:lstStyle>
            <a:lvl1pPr algn="ctr">
              <a:defRPr sz="1700" b="1" i="1">
                <a:solidFill>
                  <a:schemeClr val="bg2"/>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a:t>
            </a:r>
          </a:p>
        </p:txBody>
      </p:sp>
    </p:spTree>
    <p:extLst>
      <p:ext uri="{BB962C8B-B14F-4D97-AF65-F5344CB8AC3E}">
        <p14:creationId xmlns:p14="http://schemas.microsoft.com/office/powerpoint/2010/main" val="598532310"/>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4" name="Picture 3" descr="Background pattern&#10;&#10;Description automatically generated">
            <a:extLst>
              <a:ext uri="{FF2B5EF4-FFF2-40B4-BE49-F238E27FC236}">
                <a16:creationId xmlns:a16="http://schemas.microsoft.com/office/drawing/2014/main" id="{10CCD286-F868-E529-DB7A-E7BAD818858C}"/>
              </a:ext>
            </a:extLst>
          </p:cNvPr>
          <p:cNvPicPr>
            <a:picLocks noChangeAspect="1"/>
          </p:cNvPicPr>
          <p:nvPr userDrawn="1"/>
        </p:nvPicPr>
        <p:blipFill rotWithShape="1">
          <a:blip r:embed="rId2">
            <a:alphaModFix amt="43000"/>
          </a:blip>
          <a:srcRect l="8234" r="8234"/>
          <a:stretch/>
        </p:blipFill>
        <p:spPr>
          <a:xfrm>
            <a:off x="0" y="0"/>
            <a:ext cx="9144001" cy="5143500"/>
          </a:xfrm>
          <a:prstGeom prst="rect">
            <a:avLst/>
          </a:prstGeom>
        </p:spPr>
      </p:pic>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sp>
        <p:nvSpPr>
          <p:cNvPr id="9" name="Rectangle 8">
            <a:extLst>
              <a:ext uri="{FF2B5EF4-FFF2-40B4-BE49-F238E27FC236}">
                <a16:creationId xmlns:a16="http://schemas.microsoft.com/office/drawing/2014/main" id="{BB301948-C55C-5F89-C12D-582FCDD655C5}"/>
              </a:ext>
            </a:extLst>
          </p:cNvPr>
          <p:cNvSpPr/>
          <p:nvPr/>
        </p:nvSpPr>
        <p:spPr>
          <a:xfrm>
            <a:off x="1736279" y="1782808"/>
            <a:ext cx="1577884" cy="15778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5400" b="1" dirty="0">
                <a:latin typeface="Public Sans" pitchFamily="2" charset="0"/>
              </a:rPr>
              <a:t>?</a:t>
            </a:r>
          </a:p>
        </p:txBody>
      </p:sp>
      <p:sp>
        <p:nvSpPr>
          <p:cNvPr id="11" name="Text Placeholder 16">
            <a:extLst>
              <a:ext uri="{FF2B5EF4-FFF2-40B4-BE49-F238E27FC236}">
                <a16:creationId xmlns:a16="http://schemas.microsoft.com/office/drawing/2014/main" id="{F2C7EA4E-1096-E2B7-EFE9-8D7BD6423613}"/>
              </a:ext>
            </a:extLst>
          </p:cNvPr>
          <p:cNvSpPr>
            <a:spLocks noGrp="1"/>
          </p:cNvSpPr>
          <p:nvPr>
            <p:ph type="body" sz="quarter" idx="14" hasCustomPrompt="1"/>
          </p:nvPr>
        </p:nvSpPr>
        <p:spPr>
          <a:xfrm>
            <a:off x="3470049" y="1800874"/>
            <a:ext cx="3789638" cy="616505"/>
          </a:xfrm>
          <a:prstGeom prst="rect">
            <a:avLst/>
          </a:prstGeom>
          <a:solidFill>
            <a:schemeClr val="bg1"/>
          </a:solidFill>
        </p:spPr>
        <p:txBody>
          <a:bodyPr/>
          <a:lstStyle>
            <a:lvl1pPr algn="l">
              <a:defRPr sz="1700" b="1" i="1">
                <a:solidFill>
                  <a:schemeClr val="bg2"/>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Did You Know?</a:t>
            </a:r>
          </a:p>
        </p:txBody>
      </p:sp>
      <p:sp>
        <p:nvSpPr>
          <p:cNvPr id="12" name="Text Placeholder 16">
            <a:extLst>
              <a:ext uri="{FF2B5EF4-FFF2-40B4-BE49-F238E27FC236}">
                <a16:creationId xmlns:a16="http://schemas.microsoft.com/office/drawing/2014/main" id="{87B0C3F9-165B-E2F3-E078-174C5889B60D}"/>
              </a:ext>
            </a:extLst>
          </p:cNvPr>
          <p:cNvSpPr>
            <a:spLocks noGrp="1"/>
          </p:cNvSpPr>
          <p:nvPr>
            <p:ph type="body" sz="quarter" idx="15"/>
          </p:nvPr>
        </p:nvSpPr>
        <p:spPr>
          <a:xfrm>
            <a:off x="3470049" y="2287467"/>
            <a:ext cx="3789638" cy="1091291"/>
          </a:xfrm>
          <a:prstGeom prst="rect">
            <a:avLst/>
          </a:prstGeom>
          <a:solidFill>
            <a:schemeClr val="bg1"/>
          </a:solidFill>
        </p:spPr>
        <p:txBody>
          <a:bodyPr/>
          <a:lstStyle>
            <a:lvl1pPr algn="l">
              <a:defRPr sz="1400" b="0" i="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484195296"/>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5" name="Rectangle 4">
            <a:extLst>
              <a:ext uri="{FF2B5EF4-FFF2-40B4-BE49-F238E27FC236}">
                <a16:creationId xmlns:a16="http://schemas.microsoft.com/office/drawing/2014/main" id="{DD786252-3789-748B-A729-FA9BC45E63EB}"/>
              </a:ext>
            </a:extLst>
          </p:cNvPr>
          <p:cNvSpPr/>
          <p:nvPr userDrawn="1"/>
        </p:nvSpPr>
        <p:spPr>
          <a:xfrm>
            <a:off x="-1" y="1"/>
            <a:ext cx="9144001" cy="51435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a:latin typeface="Public Sans" pitchFamily="2" charset="0"/>
            </a:endParaRPr>
          </a:p>
        </p:txBody>
      </p:sp>
      <p:sp>
        <p:nvSpPr>
          <p:cNvPr id="7" name="Rectangle 6">
            <a:extLst>
              <a:ext uri="{FF2B5EF4-FFF2-40B4-BE49-F238E27FC236}">
                <a16:creationId xmlns:a16="http://schemas.microsoft.com/office/drawing/2014/main" id="{E380E176-9BCC-ED7E-AD9C-98F4A2274A57}"/>
              </a:ext>
            </a:extLst>
          </p:cNvPr>
          <p:cNvSpPr/>
          <p:nvPr userDrawn="1"/>
        </p:nvSpPr>
        <p:spPr>
          <a:xfrm>
            <a:off x="0" y="0"/>
            <a:ext cx="4113765" cy="116696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5EE891F0-60E1-C312-7ADB-614AF30186B3}"/>
              </a:ext>
            </a:extLst>
          </p:cNvPr>
          <p:cNvPicPr>
            <a:picLocks noChangeAspect="1"/>
          </p:cNvPicPr>
          <p:nvPr userDrawn="1"/>
        </p:nvPicPr>
        <p:blipFill rotWithShape="1">
          <a:blip r:embed="rId2"/>
          <a:srcRect l="6269" r="24764"/>
          <a:stretch/>
        </p:blipFill>
        <p:spPr>
          <a:xfrm>
            <a:off x="0" y="1166968"/>
            <a:ext cx="4113765" cy="3976529"/>
          </a:xfrm>
          <a:prstGeom prst="rect">
            <a:avLst/>
          </a:prstGeom>
          <a:ln w="28575">
            <a:noFill/>
          </a:ln>
        </p:spPr>
      </p:pic>
      <p:pic>
        <p:nvPicPr>
          <p:cNvPr id="4" name="Google Shape;40;p34" descr="Shape&#10;&#10;Description automatically generated with low confidence">
            <a:extLst>
              <a:ext uri="{FF2B5EF4-FFF2-40B4-BE49-F238E27FC236}">
                <a16:creationId xmlns:a16="http://schemas.microsoft.com/office/drawing/2014/main" id="{4096EBA6-F3C4-77F1-ED66-763D91A948CB}"/>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grpSp>
        <p:nvGrpSpPr>
          <p:cNvPr id="8" name="Group 7">
            <a:extLst>
              <a:ext uri="{FF2B5EF4-FFF2-40B4-BE49-F238E27FC236}">
                <a16:creationId xmlns:a16="http://schemas.microsoft.com/office/drawing/2014/main" id="{B5AACB97-FF51-1D76-CE7E-74A3FA84E73E}"/>
              </a:ext>
            </a:extLst>
          </p:cNvPr>
          <p:cNvGrpSpPr/>
          <p:nvPr userDrawn="1"/>
        </p:nvGrpSpPr>
        <p:grpSpPr>
          <a:xfrm>
            <a:off x="724005" y="301093"/>
            <a:ext cx="2665754" cy="542340"/>
            <a:chOff x="5567543" y="349969"/>
            <a:chExt cx="2665754" cy="542340"/>
          </a:xfrm>
        </p:grpSpPr>
        <p:sp>
          <p:nvSpPr>
            <p:cNvPr id="9" name="Google Shape;152;p215">
              <a:extLst>
                <a:ext uri="{FF2B5EF4-FFF2-40B4-BE49-F238E27FC236}">
                  <a16:creationId xmlns:a16="http://schemas.microsoft.com/office/drawing/2014/main" id="{DC440E52-4148-1F64-EB3D-5DFFEDAA6E06}"/>
                </a:ext>
              </a:extLst>
            </p:cNvPr>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2800" b="1" dirty="0">
                  <a:solidFill>
                    <a:schemeClr val="bg1"/>
                  </a:solidFill>
                  <a:latin typeface="Public Sans"/>
                  <a:ea typeface="Public Sans"/>
                  <a:cs typeface="Public Sans"/>
                  <a:sym typeface="Public Sans"/>
                </a:rPr>
                <a:t>Think</a:t>
              </a:r>
            </a:p>
          </p:txBody>
        </p:sp>
        <p:cxnSp>
          <p:nvCxnSpPr>
            <p:cNvPr id="10" name="Google Shape;131;p215">
              <a:extLst>
                <a:ext uri="{FF2B5EF4-FFF2-40B4-BE49-F238E27FC236}">
                  <a16:creationId xmlns:a16="http://schemas.microsoft.com/office/drawing/2014/main" id="{40BB31B9-0AE6-9608-2843-6364218AEA26}"/>
                </a:ext>
              </a:extLst>
            </p:cNvPr>
            <p:cNvCxnSpPr>
              <a:cxnSpLocks/>
            </p:cNvCxnSpPr>
            <p:nvPr/>
          </p:nvCxnSpPr>
          <p:spPr>
            <a:xfrm>
              <a:off x="6426067" y="892309"/>
              <a:ext cx="948706" cy="0"/>
            </a:xfrm>
            <a:prstGeom prst="straightConnector1">
              <a:avLst/>
            </a:prstGeom>
            <a:noFill/>
            <a:ln w="38100" cap="flat" cmpd="sng">
              <a:solidFill>
                <a:schemeClr val="bg1"/>
              </a:solidFill>
              <a:prstDash val="solid"/>
              <a:round/>
              <a:headEnd type="none" w="sm" len="sm"/>
              <a:tailEnd type="none" w="sm" len="sm"/>
            </a:ln>
          </p:spPr>
        </p:cxnSp>
      </p:grpSp>
      <p:sp>
        <p:nvSpPr>
          <p:cNvPr id="2" name="Text Placeholder 16">
            <a:extLst>
              <a:ext uri="{FF2B5EF4-FFF2-40B4-BE49-F238E27FC236}">
                <a16:creationId xmlns:a16="http://schemas.microsoft.com/office/drawing/2014/main" id="{2571A457-275C-2BF6-9583-41383AED4BA3}"/>
              </a:ext>
            </a:extLst>
          </p:cNvPr>
          <p:cNvSpPr>
            <a:spLocks noGrp="1"/>
          </p:cNvSpPr>
          <p:nvPr>
            <p:ph type="body" sz="quarter" idx="14"/>
          </p:nvPr>
        </p:nvSpPr>
        <p:spPr>
          <a:xfrm>
            <a:off x="4480014" y="895714"/>
            <a:ext cx="4318646" cy="3392711"/>
          </a:xfrm>
          <a:prstGeom prst="rect">
            <a:avLst/>
          </a:prstGeom>
        </p:spPr>
        <p:txBody>
          <a:bodyPr/>
          <a:lstStyle>
            <a:lvl1pPr marL="285750" indent="-285750">
              <a:buClr>
                <a:schemeClr val="tx1"/>
              </a:buClr>
              <a:buFont typeface="Wingdings" pitchFamily="2" charset="2"/>
              <a:buChar cha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2163090835"/>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5" name="Rectangle 4">
            <a:extLst>
              <a:ext uri="{FF2B5EF4-FFF2-40B4-BE49-F238E27FC236}">
                <a16:creationId xmlns:a16="http://schemas.microsoft.com/office/drawing/2014/main" id="{DD786252-3789-748B-A729-FA9BC45E63EB}"/>
              </a:ext>
            </a:extLst>
          </p:cNvPr>
          <p:cNvSpPr/>
          <p:nvPr userDrawn="1"/>
        </p:nvSpPr>
        <p:spPr>
          <a:xfrm>
            <a:off x="-1" y="1"/>
            <a:ext cx="9144001" cy="51435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a:latin typeface="Public Sans" pitchFamily="2" charset="0"/>
            </a:endParaRPr>
          </a:p>
        </p:txBody>
      </p:sp>
      <p:sp>
        <p:nvSpPr>
          <p:cNvPr id="7" name="Rectangle 6">
            <a:extLst>
              <a:ext uri="{FF2B5EF4-FFF2-40B4-BE49-F238E27FC236}">
                <a16:creationId xmlns:a16="http://schemas.microsoft.com/office/drawing/2014/main" id="{E380E176-9BCC-ED7E-AD9C-98F4A2274A57}"/>
              </a:ext>
            </a:extLst>
          </p:cNvPr>
          <p:cNvSpPr/>
          <p:nvPr userDrawn="1"/>
        </p:nvSpPr>
        <p:spPr>
          <a:xfrm>
            <a:off x="0" y="0"/>
            <a:ext cx="4113765" cy="116696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5EE891F0-60E1-C312-7ADB-614AF30186B3}"/>
              </a:ext>
            </a:extLst>
          </p:cNvPr>
          <p:cNvPicPr>
            <a:picLocks noChangeAspect="1"/>
          </p:cNvPicPr>
          <p:nvPr userDrawn="1"/>
        </p:nvPicPr>
        <p:blipFill rotWithShape="1">
          <a:blip r:embed="rId2"/>
          <a:srcRect l="6269" r="24764"/>
          <a:stretch/>
        </p:blipFill>
        <p:spPr>
          <a:xfrm>
            <a:off x="0" y="1166968"/>
            <a:ext cx="4113765" cy="3976529"/>
          </a:xfrm>
          <a:prstGeom prst="rect">
            <a:avLst/>
          </a:prstGeom>
          <a:ln w="28575">
            <a:noFill/>
          </a:ln>
        </p:spPr>
      </p:pic>
      <p:sp>
        <p:nvSpPr>
          <p:cNvPr id="3" name="Rectangle 2">
            <a:extLst>
              <a:ext uri="{FF2B5EF4-FFF2-40B4-BE49-F238E27FC236}">
                <a16:creationId xmlns:a16="http://schemas.microsoft.com/office/drawing/2014/main" id="{766359BD-4C11-B70D-38F6-8454E683E8E0}"/>
              </a:ext>
            </a:extLst>
          </p:cNvPr>
          <p:cNvSpPr/>
          <p:nvPr userDrawn="1"/>
        </p:nvSpPr>
        <p:spPr>
          <a:xfrm>
            <a:off x="4113765" y="0"/>
            <a:ext cx="5030235" cy="5143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Shape&#10;&#10;Description automatically generated with low confidence">
            <a:extLst>
              <a:ext uri="{FF2B5EF4-FFF2-40B4-BE49-F238E27FC236}">
                <a16:creationId xmlns:a16="http://schemas.microsoft.com/office/drawing/2014/main" id="{31EF608F-F734-57CD-7FAE-A1F277478A00}"/>
              </a:ext>
            </a:extLst>
          </p:cNvPr>
          <p:cNvPicPr>
            <a:picLocks noChangeAspect="1"/>
          </p:cNvPicPr>
          <p:nvPr userDrawn="1"/>
        </p:nvPicPr>
        <p:blipFill>
          <a:blip r:embed="rId3"/>
          <a:stretch>
            <a:fillRect/>
          </a:stretch>
        </p:blipFill>
        <p:spPr>
          <a:xfrm>
            <a:off x="0" y="0"/>
            <a:ext cx="9144000" cy="5143500"/>
          </a:xfrm>
          <a:prstGeom prst="rect">
            <a:avLst/>
          </a:prstGeom>
        </p:spPr>
      </p:pic>
      <p:grpSp>
        <p:nvGrpSpPr>
          <p:cNvPr id="8" name="Group 7">
            <a:extLst>
              <a:ext uri="{FF2B5EF4-FFF2-40B4-BE49-F238E27FC236}">
                <a16:creationId xmlns:a16="http://schemas.microsoft.com/office/drawing/2014/main" id="{B5AACB97-FF51-1D76-CE7E-74A3FA84E73E}"/>
              </a:ext>
            </a:extLst>
          </p:cNvPr>
          <p:cNvGrpSpPr/>
          <p:nvPr userDrawn="1"/>
        </p:nvGrpSpPr>
        <p:grpSpPr>
          <a:xfrm>
            <a:off x="724005" y="301093"/>
            <a:ext cx="2665754" cy="542340"/>
            <a:chOff x="5567543" y="349969"/>
            <a:chExt cx="2665754" cy="542340"/>
          </a:xfrm>
        </p:grpSpPr>
        <p:sp>
          <p:nvSpPr>
            <p:cNvPr id="9" name="Google Shape;152;p215">
              <a:extLst>
                <a:ext uri="{FF2B5EF4-FFF2-40B4-BE49-F238E27FC236}">
                  <a16:creationId xmlns:a16="http://schemas.microsoft.com/office/drawing/2014/main" id="{DC440E52-4148-1F64-EB3D-5DFFEDAA6E06}"/>
                </a:ext>
              </a:extLst>
            </p:cNvPr>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2800" b="1" dirty="0">
                  <a:solidFill>
                    <a:schemeClr val="bg1"/>
                  </a:solidFill>
                  <a:latin typeface="Public Sans"/>
                  <a:ea typeface="Public Sans"/>
                  <a:cs typeface="Public Sans"/>
                  <a:sym typeface="Public Sans"/>
                </a:rPr>
                <a:t>Think</a:t>
              </a:r>
            </a:p>
          </p:txBody>
        </p:sp>
        <p:cxnSp>
          <p:nvCxnSpPr>
            <p:cNvPr id="10" name="Google Shape;131;p215">
              <a:extLst>
                <a:ext uri="{FF2B5EF4-FFF2-40B4-BE49-F238E27FC236}">
                  <a16:creationId xmlns:a16="http://schemas.microsoft.com/office/drawing/2014/main" id="{40BB31B9-0AE6-9608-2843-6364218AEA26}"/>
                </a:ext>
              </a:extLst>
            </p:cNvPr>
            <p:cNvCxnSpPr>
              <a:cxnSpLocks/>
            </p:cNvCxnSpPr>
            <p:nvPr/>
          </p:nvCxnSpPr>
          <p:spPr>
            <a:xfrm>
              <a:off x="6426067" y="892309"/>
              <a:ext cx="948706" cy="0"/>
            </a:xfrm>
            <a:prstGeom prst="straightConnector1">
              <a:avLst/>
            </a:prstGeom>
            <a:noFill/>
            <a:ln w="38100" cap="flat" cmpd="sng">
              <a:solidFill>
                <a:schemeClr val="bg1"/>
              </a:solidFill>
              <a:prstDash val="solid"/>
              <a:round/>
              <a:headEnd type="none" w="sm" len="sm"/>
              <a:tailEnd type="none" w="sm" len="sm"/>
            </a:ln>
          </p:spPr>
        </p:cxnSp>
      </p:grpSp>
      <p:sp>
        <p:nvSpPr>
          <p:cNvPr id="11" name="Text Placeholder 16">
            <a:extLst>
              <a:ext uri="{FF2B5EF4-FFF2-40B4-BE49-F238E27FC236}">
                <a16:creationId xmlns:a16="http://schemas.microsoft.com/office/drawing/2014/main" id="{7423B6EF-2EE4-A3A9-BB23-57DD8A0DF8F6}"/>
              </a:ext>
            </a:extLst>
          </p:cNvPr>
          <p:cNvSpPr>
            <a:spLocks noGrp="1"/>
          </p:cNvSpPr>
          <p:nvPr>
            <p:ph type="body" sz="quarter" idx="14"/>
          </p:nvPr>
        </p:nvSpPr>
        <p:spPr>
          <a:xfrm>
            <a:off x="4480014" y="895714"/>
            <a:ext cx="4318646" cy="3392711"/>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3278377121"/>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5" name="Rectangle 4">
            <a:extLst>
              <a:ext uri="{FF2B5EF4-FFF2-40B4-BE49-F238E27FC236}">
                <a16:creationId xmlns:a16="http://schemas.microsoft.com/office/drawing/2014/main" id="{DD786252-3789-748B-A729-FA9BC45E63EB}"/>
              </a:ext>
            </a:extLst>
          </p:cNvPr>
          <p:cNvSpPr/>
          <p:nvPr userDrawn="1"/>
        </p:nvSpPr>
        <p:spPr>
          <a:xfrm>
            <a:off x="-1" y="1"/>
            <a:ext cx="9144001" cy="51435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a:latin typeface="Public Sans" pitchFamily="2" charset="0"/>
            </a:endParaRPr>
          </a:p>
        </p:txBody>
      </p:sp>
      <p:sp>
        <p:nvSpPr>
          <p:cNvPr id="7" name="Rectangle 6">
            <a:extLst>
              <a:ext uri="{FF2B5EF4-FFF2-40B4-BE49-F238E27FC236}">
                <a16:creationId xmlns:a16="http://schemas.microsoft.com/office/drawing/2014/main" id="{E380E176-9BCC-ED7E-AD9C-98F4A2274A57}"/>
              </a:ext>
            </a:extLst>
          </p:cNvPr>
          <p:cNvSpPr/>
          <p:nvPr userDrawn="1"/>
        </p:nvSpPr>
        <p:spPr>
          <a:xfrm>
            <a:off x="0" y="0"/>
            <a:ext cx="4113765" cy="116696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40;p34" descr="Shape&#10;&#10;Description automatically generated with low confidence">
            <a:extLst>
              <a:ext uri="{FF2B5EF4-FFF2-40B4-BE49-F238E27FC236}">
                <a16:creationId xmlns:a16="http://schemas.microsoft.com/office/drawing/2014/main" id="{D0FE8E33-DE1B-8ADD-EAE8-0880957116F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cxnSp>
        <p:nvCxnSpPr>
          <p:cNvPr id="10" name="Google Shape;131;p215">
            <a:extLst>
              <a:ext uri="{FF2B5EF4-FFF2-40B4-BE49-F238E27FC236}">
                <a16:creationId xmlns:a16="http://schemas.microsoft.com/office/drawing/2014/main" id="{40BB31B9-0AE6-9608-2843-6364218AEA26}"/>
              </a:ext>
            </a:extLst>
          </p:cNvPr>
          <p:cNvCxnSpPr>
            <a:cxnSpLocks/>
          </p:cNvCxnSpPr>
          <p:nvPr/>
        </p:nvCxnSpPr>
        <p:spPr>
          <a:xfrm>
            <a:off x="1582529" y="843433"/>
            <a:ext cx="948706" cy="0"/>
          </a:xfrm>
          <a:prstGeom prst="straightConnector1">
            <a:avLst/>
          </a:prstGeom>
          <a:noFill/>
          <a:ln w="38100" cap="flat" cmpd="sng">
            <a:solidFill>
              <a:schemeClr val="bg1"/>
            </a:solidFill>
            <a:prstDash val="solid"/>
            <a:round/>
            <a:headEnd type="none" w="sm" len="sm"/>
            <a:tailEnd type="none" w="sm" len="sm"/>
          </a:ln>
        </p:spPr>
      </p:cxnSp>
      <p:sp>
        <p:nvSpPr>
          <p:cNvPr id="2" name="Text Placeholder 16">
            <a:extLst>
              <a:ext uri="{FF2B5EF4-FFF2-40B4-BE49-F238E27FC236}">
                <a16:creationId xmlns:a16="http://schemas.microsoft.com/office/drawing/2014/main" id="{2571A457-275C-2BF6-9583-41383AED4BA3}"/>
              </a:ext>
            </a:extLst>
          </p:cNvPr>
          <p:cNvSpPr>
            <a:spLocks noGrp="1"/>
          </p:cNvSpPr>
          <p:nvPr>
            <p:ph type="body" sz="quarter" idx="14"/>
          </p:nvPr>
        </p:nvSpPr>
        <p:spPr>
          <a:xfrm>
            <a:off x="4480014" y="895714"/>
            <a:ext cx="4318646" cy="3392711"/>
          </a:xfrm>
          <a:prstGeom prst="rect">
            <a:avLst/>
          </a:prstGeom>
        </p:spPr>
        <p:txBody>
          <a:bodyPr/>
          <a:lstStyle>
            <a:lvl1pPr marL="285750" indent="-285750">
              <a:buClr>
                <a:schemeClr val="tx1"/>
              </a:buClr>
              <a:buFont typeface="Wingdings" pitchFamily="2" charset="2"/>
              <a:buChar cha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 name="Picture Placeholder 5">
            <a:extLst>
              <a:ext uri="{FF2B5EF4-FFF2-40B4-BE49-F238E27FC236}">
                <a16:creationId xmlns:a16="http://schemas.microsoft.com/office/drawing/2014/main" id="{ED516D69-0E49-4CDE-53A0-1FA1A190BDF9}"/>
              </a:ext>
            </a:extLst>
          </p:cNvPr>
          <p:cNvSpPr>
            <a:spLocks noGrp="1"/>
          </p:cNvSpPr>
          <p:nvPr>
            <p:ph type="pic" sz="quarter" idx="10"/>
          </p:nvPr>
        </p:nvSpPr>
        <p:spPr>
          <a:xfrm>
            <a:off x="-1" y="1166963"/>
            <a:ext cx="4113765" cy="3976533"/>
          </a:xfrm>
          <a:prstGeom prst="rect">
            <a:avLst/>
          </a:prstGeom>
        </p:spPr>
        <p:txBody>
          <a:bodyPr anchor="ctr"/>
          <a:lstStyle>
            <a:lvl1pPr algn="ctr">
              <a:defRPr sz="4800" b="1">
                <a:latin typeface="Public Sans" pitchFamily="2" charset="77"/>
              </a:defRPr>
            </a:lvl1pPr>
          </a:lstStyle>
          <a:p>
            <a:endParaRPr lang="en-US" dirty="0"/>
          </a:p>
        </p:txBody>
      </p:sp>
      <p:sp>
        <p:nvSpPr>
          <p:cNvPr id="11" name="Text Placeholder 16">
            <a:extLst>
              <a:ext uri="{FF2B5EF4-FFF2-40B4-BE49-F238E27FC236}">
                <a16:creationId xmlns:a16="http://schemas.microsoft.com/office/drawing/2014/main" id="{8EF224C6-A7AA-DA3F-91DB-D9BC7F19921B}"/>
              </a:ext>
            </a:extLst>
          </p:cNvPr>
          <p:cNvSpPr>
            <a:spLocks noGrp="1"/>
          </p:cNvSpPr>
          <p:nvPr>
            <p:ph type="body" sz="quarter" idx="13"/>
          </p:nvPr>
        </p:nvSpPr>
        <p:spPr>
          <a:xfrm>
            <a:off x="350196" y="407903"/>
            <a:ext cx="3413372" cy="389015"/>
          </a:xfrm>
          <a:prstGeom prst="rect">
            <a:avLst/>
          </a:prstGeom>
        </p:spPr>
        <p:txBody>
          <a:bodyPr/>
          <a:lstStyle>
            <a:lvl1pPr marL="0" indent="0" algn="ctr">
              <a:buFont typeface="+mj-lt"/>
              <a:buNone/>
              <a:defRPr sz="20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3387608845"/>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5" name="Rectangle 4">
            <a:extLst>
              <a:ext uri="{FF2B5EF4-FFF2-40B4-BE49-F238E27FC236}">
                <a16:creationId xmlns:a16="http://schemas.microsoft.com/office/drawing/2014/main" id="{DD786252-3789-748B-A729-FA9BC45E63EB}"/>
              </a:ext>
            </a:extLst>
          </p:cNvPr>
          <p:cNvSpPr/>
          <p:nvPr userDrawn="1"/>
        </p:nvSpPr>
        <p:spPr>
          <a:xfrm>
            <a:off x="-1" y="1"/>
            <a:ext cx="9144001" cy="51435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a:latin typeface="Public Sans" pitchFamily="2" charset="0"/>
            </a:endParaRPr>
          </a:p>
        </p:txBody>
      </p:sp>
      <p:sp>
        <p:nvSpPr>
          <p:cNvPr id="7" name="Rectangle 6">
            <a:extLst>
              <a:ext uri="{FF2B5EF4-FFF2-40B4-BE49-F238E27FC236}">
                <a16:creationId xmlns:a16="http://schemas.microsoft.com/office/drawing/2014/main" id="{E380E176-9BCC-ED7E-AD9C-98F4A2274A57}"/>
              </a:ext>
            </a:extLst>
          </p:cNvPr>
          <p:cNvSpPr/>
          <p:nvPr userDrawn="1"/>
        </p:nvSpPr>
        <p:spPr>
          <a:xfrm>
            <a:off x="0" y="0"/>
            <a:ext cx="4113765" cy="116696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766359BD-4C11-B70D-38F6-8454E683E8E0}"/>
              </a:ext>
            </a:extLst>
          </p:cNvPr>
          <p:cNvSpPr/>
          <p:nvPr userDrawn="1"/>
        </p:nvSpPr>
        <p:spPr>
          <a:xfrm>
            <a:off x="4113765" y="0"/>
            <a:ext cx="5030235" cy="5143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Shape&#10;&#10;Description automatically generated with low confidence">
            <a:extLst>
              <a:ext uri="{FF2B5EF4-FFF2-40B4-BE49-F238E27FC236}">
                <a16:creationId xmlns:a16="http://schemas.microsoft.com/office/drawing/2014/main" id="{00DE459F-78F2-CCD2-5966-0FEEFE8C0C96}"/>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11" name="Text Placeholder 16">
            <a:extLst>
              <a:ext uri="{FF2B5EF4-FFF2-40B4-BE49-F238E27FC236}">
                <a16:creationId xmlns:a16="http://schemas.microsoft.com/office/drawing/2014/main" id="{7423B6EF-2EE4-A3A9-BB23-57DD8A0DF8F6}"/>
              </a:ext>
            </a:extLst>
          </p:cNvPr>
          <p:cNvSpPr>
            <a:spLocks noGrp="1"/>
          </p:cNvSpPr>
          <p:nvPr>
            <p:ph type="body" sz="quarter" idx="14"/>
          </p:nvPr>
        </p:nvSpPr>
        <p:spPr>
          <a:xfrm>
            <a:off x="4480014" y="895714"/>
            <a:ext cx="4318646" cy="3392711"/>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 name="Picture Placeholder 5">
            <a:extLst>
              <a:ext uri="{FF2B5EF4-FFF2-40B4-BE49-F238E27FC236}">
                <a16:creationId xmlns:a16="http://schemas.microsoft.com/office/drawing/2014/main" id="{DD791D5B-FDC3-4FD1-2503-6B8C3BAFE1C0}"/>
              </a:ext>
            </a:extLst>
          </p:cNvPr>
          <p:cNvSpPr>
            <a:spLocks noGrp="1"/>
          </p:cNvSpPr>
          <p:nvPr>
            <p:ph type="pic" sz="quarter" idx="10"/>
          </p:nvPr>
        </p:nvSpPr>
        <p:spPr>
          <a:xfrm>
            <a:off x="-1" y="1166963"/>
            <a:ext cx="4113765" cy="3976533"/>
          </a:xfrm>
          <a:prstGeom prst="rect">
            <a:avLst/>
          </a:prstGeom>
        </p:spPr>
        <p:txBody>
          <a:bodyPr anchor="ctr"/>
          <a:lstStyle>
            <a:lvl1pPr algn="ctr">
              <a:defRPr sz="4800" b="1">
                <a:latin typeface="Public Sans" pitchFamily="2" charset="77"/>
              </a:defRPr>
            </a:lvl1pPr>
          </a:lstStyle>
          <a:p>
            <a:endParaRPr lang="en-US" dirty="0"/>
          </a:p>
        </p:txBody>
      </p:sp>
      <p:cxnSp>
        <p:nvCxnSpPr>
          <p:cNvPr id="4" name="Google Shape;131;p215">
            <a:extLst>
              <a:ext uri="{FF2B5EF4-FFF2-40B4-BE49-F238E27FC236}">
                <a16:creationId xmlns:a16="http://schemas.microsoft.com/office/drawing/2014/main" id="{8C89D9D1-6641-D3B9-8EAA-1D8F06753EE8}"/>
              </a:ext>
            </a:extLst>
          </p:cNvPr>
          <p:cNvCxnSpPr>
            <a:cxnSpLocks/>
          </p:cNvCxnSpPr>
          <p:nvPr userDrawn="1"/>
        </p:nvCxnSpPr>
        <p:spPr>
          <a:xfrm>
            <a:off x="1582529" y="843433"/>
            <a:ext cx="948706" cy="0"/>
          </a:xfrm>
          <a:prstGeom prst="straightConnector1">
            <a:avLst/>
          </a:prstGeom>
          <a:noFill/>
          <a:ln w="38100" cap="flat" cmpd="sng">
            <a:solidFill>
              <a:schemeClr val="bg1"/>
            </a:solidFill>
            <a:prstDash val="solid"/>
            <a:round/>
            <a:headEnd type="none" w="sm" len="sm"/>
            <a:tailEnd type="none" w="sm" len="sm"/>
          </a:ln>
        </p:spPr>
      </p:cxnSp>
      <p:sp>
        <p:nvSpPr>
          <p:cNvPr id="12" name="Text Placeholder 16">
            <a:extLst>
              <a:ext uri="{FF2B5EF4-FFF2-40B4-BE49-F238E27FC236}">
                <a16:creationId xmlns:a16="http://schemas.microsoft.com/office/drawing/2014/main" id="{0A5365BF-76CB-679D-9D75-F9F8E658CF9B}"/>
              </a:ext>
            </a:extLst>
          </p:cNvPr>
          <p:cNvSpPr>
            <a:spLocks noGrp="1"/>
          </p:cNvSpPr>
          <p:nvPr>
            <p:ph type="body" sz="quarter" idx="13"/>
          </p:nvPr>
        </p:nvSpPr>
        <p:spPr>
          <a:xfrm>
            <a:off x="350196" y="407903"/>
            <a:ext cx="3413372" cy="389015"/>
          </a:xfrm>
          <a:prstGeom prst="rect">
            <a:avLst/>
          </a:prstGeom>
        </p:spPr>
        <p:txBody>
          <a:bodyPr/>
          <a:lstStyle>
            <a:lvl1pPr marL="0" indent="0" algn="ctr">
              <a:buFont typeface="+mj-lt"/>
              <a:buNone/>
              <a:defRPr sz="20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32794558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reserve="1" userDrawn="1">
  <p:cSld name="Contents">
    <p:spTree>
      <p:nvGrpSpPr>
        <p:cNvPr id="1" name="Shape 37"/>
        <p:cNvGrpSpPr/>
        <p:nvPr/>
      </p:nvGrpSpPr>
      <p:grpSpPr>
        <a:xfrm>
          <a:off x="0" y="0"/>
          <a:ext cx="0" cy="0"/>
          <a:chOff x="0" y="0"/>
          <a:chExt cx="0" cy="0"/>
        </a:xfrm>
      </p:grpSpPr>
      <p:sp>
        <p:nvSpPr>
          <p:cNvPr id="2" name="Google Shape;45;p35">
            <a:extLst>
              <a:ext uri="{FF2B5EF4-FFF2-40B4-BE49-F238E27FC236}">
                <a16:creationId xmlns:a16="http://schemas.microsoft.com/office/drawing/2014/main" id="{371BB4ED-6ED1-BF2D-13CD-4479117BF9CA}"/>
              </a:ext>
            </a:extLst>
          </p:cNvPr>
          <p:cNvSpPr/>
          <p:nvPr userDrawn="1"/>
        </p:nvSpPr>
        <p:spPr>
          <a:xfrm>
            <a:off x="0" y="0"/>
            <a:ext cx="9144000" cy="5143500"/>
          </a:xfrm>
          <a:prstGeom prst="rect">
            <a:avLst/>
          </a:prstGeom>
          <a:solidFill>
            <a:srgbClr val="F2F2F2"/>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7" name="Google Shape;13;p29" descr="Shape&#10;&#10;Description automatically generated with low confidence">
            <a:extLst>
              <a:ext uri="{FF2B5EF4-FFF2-40B4-BE49-F238E27FC236}">
                <a16:creationId xmlns:a16="http://schemas.microsoft.com/office/drawing/2014/main" id="{7B688D3A-C915-90E9-58E4-76FB2C2B5824}"/>
              </a:ext>
            </a:extLst>
          </p:cNvPr>
          <p:cNvPicPr preferRelativeResize="0"/>
          <p:nvPr userDrawn="1"/>
        </p:nvPicPr>
        <p:blipFill rotWithShape="1">
          <a:blip r:embed="rId2">
            <a:alphaModFix/>
          </a:blip>
          <a:srcRect/>
          <a:stretch/>
        </p:blipFill>
        <p:spPr>
          <a:xfrm>
            <a:off x="0" y="6"/>
            <a:ext cx="9143990" cy="5143494"/>
          </a:xfrm>
          <a:prstGeom prst="rect">
            <a:avLst/>
          </a:prstGeom>
          <a:noFill/>
          <a:ln>
            <a:noFill/>
          </a:ln>
        </p:spPr>
      </p:pic>
      <p:sp>
        <p:nvSpPr>
          <p:cNvPr id="3" name="Google Shape;47;p35">
            <a:extLst>
              <a:ext uri="{FF2B5EF4-FFF2-40B4-BE49-F238E27FC236}">
                <a16:creationId xmlns:a16="http://schemas.microsoft.com/office/drawing/2014/main" id="{6AA7F32A-915F-6E63-FB24-279664568367}"/>
              </a:ext>
            </a:extLst>
          </p:cNvPr>
          <p:cNvSpPr>
            <a:spLocks noGrp="1"/>
          </p:cNvSpPr>
          <p:nvPr>
            <p:ph type="pic" idx="2"/>
          </p:nvPr>
        </p:nvSpPr>
        <p:spPr>
          <a:xfrm>
            <a:off x="4734046" y="638171"/>
            <a:ext cx="4417249" cy="4030832"/>
          </a:xfrm>
          <a:prstGeom prst="rect">
            <a:avLst/>
          </a:prstGeom>
          <a:noFill/>
          <a:ln>
            <a:noFill/>
          </a:ln>
        </p:spPr>
        <p:txBody>
          <a:bodyPr anchor="ctr"/>
          <a:lstStyle>
            <a:lvl1pPr algn="ctr">
              <a:defRPr sz="3200" b="1" i="1">
                <a:latin typeface="Public Sans" pitchFamily="2" charset="77"/>
              </a:defRPr>
            </a:lvl1pPr>
          </a:lstStyle>
          <a:p>
            <a:endParaRPr lang="en-US" dirty="0"/>
          </a:p>
        </p:txBody>
      </p:sp>
      <p:sp>
        <p:nvSpPr>
          <p:cNvPr id="4" name="Google Shape;48;p35">
            <a:extLst>
              <a:ext uri="{FF2B5EF4-FFF2-40B4-BE49-F238E27FC236}">
                <a16:creationId xmlns:a16="http://schemas.microsoft.com/office/drawing/2014/main" id="{5F64051F-BD83-CC5F-9893-F009B36C0673}"/>
              </a:ext>
            </a:extLst>
          </p:cNvPr>
          <p:cNvSpPr/>
          <p:nvPr userDrawn="1"/>
        </p:nvSpPr>
        <p:spPr>
          <a:xfrm>
            <a:off x="0" y="638171"/>
            <a:ext cx="4734046" cy="4030832"/>
          </a:xfrm>
          <a:prstGeom prst="rect">
            <a:avLst/>
          </a:prstGeom>
          <a:solidFill>
            <a:schemeClr val="accent1"/>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dirty="0">
              <a:solidFill>
                <a:schemeClr val="lt1"/>
              </a:solidFill>
              <a:latin typeface="Arial"/>
              <a:ea typeface="Arial"/>
              <a:cs typeface="Arial"/>
              <a:sym typeface="Arial"/>
            </a:endParaRPr>
          </a:p>
        </p:txBody>
      </p:sp>
      <p:sp>
        <p:nvSpPr>
          <p:cNvPr id="5" name="Google Shape;49;p35">
            <a:extLst>
              <a:ext uri="{FF2B5EF4-FFF2-40B4-BE49-F238E27FC236}">
                <a16:creationId xmlns:a16="http://schemas.microsoft.com/office/drawing/2014/main" id="{B5904564-343E-43A6-8304-343F02ACA662}"/>
              </a:ext>
            </a:extLst>
          </p:cNvPr>
          <p:cNvSpPr/>
          <p:nvPr userDrawn="1"/>
        </p:nvSpPr>
        <p:spPr>
          <a:xfrm>
            <a:off x="0" y="819942"/>
            <a:ext cx="144711" cy="323530"/>
          </a:xfrm>
          <a:prstGeom prst="rect">
            <a:avLst/>
          </a:prstGeom>
          <a:solidFill>
            <a:schemeClr val="tx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6" name="Google Shape;50;p35">
            <a:extLst>
              <a:ext uri="{FF2B5EF4-FFF2-40B4-BE49-F238E27FC236}">
                <a16:creationId xmlns:a16="http://schemas.microsoft.com/office/drawing/2014/main" id="{1D5EC03E-3187-4335-1ABE-6ED2663D566A}"/>
              </a:ext>
            </a:extLst>
          </p:cNvPr>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lvl="0" algn="l">
              <a:lnSpc>
                <a:spcPct val="100000"/>
              </a:lnSpc>
              <a:spcBef>
                <a:spcPts val="0"/>
              </a:spcBef>
              <a:spcAft>
                <a:spcPts val="0"/>
              </a:spcAft>
              <a:buClr>
                <a:schemeClr val="lt1"/>
              </a:buClr>
              <a:buSzPts val="1700"/>
              <a:buFont typeface="Public Sans"/>
              <a:buNone/>
              <a:defRPr sz="1700" b="1" i="0">
                <a:solidFill>
                  <a:schemeClr val="lt1"/>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8" name="Text Placeholder 16">
            <a:extLst>
              <a:ext uri="{FF2B5EF4-FFF2-40B4-BE49-F238E27FC236}">
                <a16:creationId xmlns:a16="http://schemas.microsoft.com/office/drawing/2014/main" id="{265DD762-38DD-C279-9899-CD72B84833A4}"/>
              </a:ext>
            </a:extLst>
          </p:cNvPr>
          <p:cNvSpPr>
            <a:spLocks noGrp="1"/>
          </p:cNvSpPr>
          <p:nvPr>
            <p:ph type="body" sz="quarter" idx="13"/>
          </p:nvPr>
        </p:nvSpPr>
        <p:spPr>
          <a:xfrm>
            <a:off x="144711" y="1295658"/>
            <a:ext cx="4343206" cy="3036421"/>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931026789"/>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7" name="Rectangle 6">
            <a:extLst>
              <a:ext uri="{FF2B5EF4-FFF2-40B4-BE49-F238E27FC236}">
                <a16:creationId xmlns:a16="http://schemas.microsoft.com/office/drawing/2014/main" id="{E380E176-9BCC-ED7E-AD9C-98F4A2274A57}"/>
              </a:ext>
            </a:extLst>
          </p:cNvPr>
          <p:cNvSpPr/>
          <p:nvPr userDrawn="1"/>
        </p:nvSpPr>
        <p:spPr>
          <a:xfrm>
            <a:off x="0" y="0"/>
            <a:ext cx="9144000" cy="514349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Shape&#10;&#10;Description automatically generated with low confidence">
            <a:extLst>
              <a:ext uri="{FF2B5EF4-FFF2-40B4-BE49-F238E27FC236}">
                <a16:creationId xmlns:a16="http://schemas.microsoft.com/office/drawing/2014/main" id="{5599C0BF-23DB-D8DF-7FD5-55AB578BC7BE}"/>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14" name="Text Placeholder 16">
            <a:extLst>
              <a:ext uri="{FF2B5EF4-FFF2-40B4-BE49-F238E27FC236}">
                <a16:creationId xmlns:a16="http://schemas.microsoft.com/office/drawing/2014/main" id="{A8CE5C3D-73D3-4D08-F914-5F328E5B3667}"/>
              </a:ext>
            </a:extLst>
          </p:cNvPr>
          <p:cNvSpPr>
            <a:spLocks noGrp="1"/>
          </p:cNvSpPr>
          <p:nvPr>
            <p:ph type="body" sz="quarter" idx="13"/>
          </p:nvPr>
        </p:nvSpPr>
        <p:spPr>
          <a:xfrm>
            <a:off x="4480014" y="1195113"/>
            <a:ext cx="4411738" cy="3555558"/>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 name="Picture Placeholder 5">
            <a:extLst>
              <a:ext uri="{FF2B5EF4-FFF2-40B4-BE49-F238E27FC236}">
                <a16:creationId xmlns:a16="http://schemas.microsoft.com/office/drawing/2014/main" id="{30B9B066-39E3-D451-4B16-9D1978D03013}"/>
              </a:ext>
            </a:extLst>
          </p:cNvPr>
          <p:cNvSpPr>
            <a:spLocks noGrp="1"/>
          </p:cNvSpPr>
          <p:nvPr>
            <p:ph type="pic" sz="quarter" idx="10"/>
          </p:nvPr>
        </p:nvSpPr>
        <p:spPr>
          <a:xfrm>
            <a:off x="-1" y="1166963"/>
            <a:ext cx="4113765" cy="3976533"/>
          </a:xfrm>
          <a:prstGeom prst="rect">
            <a:avLst/>
          </a:prstGeom>
        </p:spPr>
        <p:txBody>
          <a:bodyPr anchor="ctr"/>
          <a:lstStyle>
            <a:lvl1pPr algn="ctr">
              <a:defRPr sz="4800" b="1">
                <a:latin typeface="Public Sans" pitchFamily="2" charset="77"/>
              </a:defRPr>
            </a:lvl1pPr>
          </a:lstStyle>
          <a:p>
            <a:endParaRPr lang="en-US" dirty="0"/>
          </a:p>
        </p:txBody>
      </p:sp>
      <p:cxnSp>
        <p:nvCxnSpPr>
          <p:cNvPr id="3" name="Google Shape;131;p215">
            <a:extLst>
              <a:ext uri="{FF2B5EF4-FFF2-40B4-BE49-F238E27FC236}">
                <a16:creationId xmlns:a16="http://schemas.microsoft.com/office/drawing/2014/main" id="{5EE9F51D-FFCC-3FEF-B132-84C23CB56C98}"/>
              </a:ext>
            </a:extLst>
          </p:cNvPr>
          <p:cNvCxnSpPr>
            <a:cxnSpLocks/>
          </p:cNvCxnSpPr>
          <p:nvPr userDrawn="1"/>
        </p:nvCxnSpPr>
        <p:spPr>
          <a:xfrm>
            <a:off x="4097647" y="843433"/>
            <a:ext cx="948706" cy="0"/>
          </a:xfrm>
          <a:prstGeom prst="straightConnector1">
            <a:avLst/>
          </a:prstGeom>
          <a:noFill/>
          <a:ln w="38100" cap="flat" cmpd="sng">
            <a:solidFill>
              <a:schemeClr val="bg1"/>
            </a:solidFill>
            <a:prstDash val="solid"/>
            <a:round/>
            <a:headEnd type="none" w="sm" len="sm"/>
            <a:tailEnd type="none" w="sm" len="sm"/>
          </a:ln>
        </p:spPr>
      </p:cxnSp>
      <p:sp>
        <p:nvSpPr>
          <p:cNvPr id="4" name="Text Placeholder 16">
            <a:extLst>
              <a:ext uri="{FF2B5EF4-FFF2-40B4-BE49-F238E27FC236}">
                <a16:creationId xmlns:a16="http://schemas.microsoft.com/office/drawing/2014/main" id="{1BD0056C-06E3-D6A9-490D-B6860955E81A}"/>
              </a:ext>
            </a:extLst>
          </p:cNvPr>
          <p:cNvSpPr>
            <a:spLocks noGrp="1"/>
          </p:cNvSpPr>
          <p:nvPr>
            <p:ph type="body" sz="quarter" idx="14"/>
          </p:nvPr>
        </p:nvSpPr>
        <p:spPr>
          <a:xfrm>
            <a:off x="2865314" y="407903"/>
            <a:ext cx="3413372" cy="389015"/>
          </a:xfrm>
          <a:prstGeom prst="rect">
            <a:avLst/>
          </a:prstGeom>
        </p:spPr>
        <p:txBody>
          <a:bodyPr/>
          <a:lstStyle>
            <a:lvl1pPr marL="0" indent="0" algn="ctr">
              <a:buFont typeface="+mj-lt"/>
              <a:buNone/>
              <a:defRPr sz="20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3497199346"/>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7" name="Rectangle 6">
            <a:extLst>
              <a:ext uri="{FF2B5EF4-FFF2-40B4-BE49-F238E27FC236}">
                <a16:creationId xmlns:a16="http://schemas.microsoft.com/office/drawing/2014/main" id="{E380E176-9BCC-ED7E-AD9C-98F4A2274A57}"/>
              </a:ext>
            </a:extLst>
          </p:cNvPr>
          <p:cNvSpPr/>
          <p:nvPr userDrawn="1"/>
        </p:nvSpPr>
        <p:spPr>
          <a:xfrm>
            <a:off x="0" y="0"/>
            <a:ext cx="9144000" cy="514349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Shape&#10;&#10;Description automatically generated with low confidence">
            <a:extLst>
              <a:ext uri="{FF2B5EF4-FFF2-40B4-BE49-F238E27FC236}">
                <a16:creationId xmlns:a16="http://schemas.microsoft.com/office/drawing/2014/main" id="{33366281-EF77-2F8D-5E01-25112581EC4A}"/>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14" name="Text Placeholder 16">
            <a:extLst>
              <a:ext uri="{FF2B5EF4-FFF2-40B4-BE49-F238E27FC236}">
                <a16:creationId xmlns:a16="http://schemas.microsoft.com/office/drawing/2014/main" id="{A8CE5C3D-73D3-4D08-F914-5F328E5B3667}"/>
              </a:ext>
            </a:extLst>
          </p:cNvPr>
          <p:cNvSpPr>
            <a:spLocks noGrp="1"/>
          </p:cNvSpPr>
          <p:nvPr>
            <p:ph type="body" sz="quarter" idx="13"/>
          </p:nvPr>
        </p:nvSpPr>
        <p:spPr>
          <a:xfrm>
            <a:off x="4480014" y="1195113"/>
            <a:ext cx="4411738" cy="3555558"/>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 name="Picture Placeholder 5">
            <a:extLst>
              <a:ext uri="{FF2B5EF4-FFF2-40B4-BE49-F238E27FC236}">
                <a16:creationId xmlns:a16="http://schemas.microsoft.com/office/drawing/2014/main" id="{B514D21F-E2CA-E295-2B69-0A5838458A40}"/>
              </a:ext>
            </a:extLst>
          </p:cNvPr>
          <p:cNvSpPr>
            <a:spLocks noGrp="1"/>
          </p:cNvSpPr>
          <p:nvPr>
            <p:ph type="pic" sz="quarter" idx="10"/>
          </p:nvPr>
        </p:nvSpPr>
        <p:spPr>
          <a:xfrm>
            <a:off x="-1" y="1166963"/>
            <a:ext cx="4113765" cy="3976533"/>
          </a:xfrm>
          <a:prstGeom prst="rect">
            <a:avLst/>
          </a:prstGeom>
        </p:spPr>
        <p:txBody>
          <a:bodyPr anchor="ctr"/>
          <a:lstStyle>
            <a:lvl1pPr algn="ctr">
              <a:defRPr sz="4800" b="1">
                <a:latin typeface="Public Sans" pitchFamily="2" charset="77"/>
              </a:defRPr>
            </a:lvl1pPr>
          </a:lstStyle>
          <a:p>
            <a:endParaRPr lang="en-US" dirty="0"/>
          </a:p>
        </p:txBody>
      </p:sp>
      <p:cxnSp>
        <p:nvCxnSpPr>
          <p:cNvPr id="4" name="Google Shape;131;p215">
            <a:extLst>
              <a:ext uri="{FF2B5EF4-FFF2-40B4-BE49-F238E27FC236}">
                <a16:creationId xmlns:a16="http://schemas.microsoft.com/office/drawing/2014/main" id="{8BF2F8D5-FE4B-C315-52B5-C42E85133369}"/>
              </a:ext>
            </a:extLst>
          </p:cNvPr>
          <p:cNvCxnSpPr>
            <a:cxnSpLocks/>
          </p:cNvCxnSpPr>
          <p:nvPr userDrawn="1"/>
        </p:nvCxnSpPr>
        <p:spPr>
          <a:xfrm>
            <a:off x="4097647" y="843433"/>
            <a:ext cx="948706" cy="0"/>
          </a:xfrm>
          <a:prstGeom prst="straightConnector1">
            <a:avLst/>
          </a:prstGeom>
          <a:noFill/>
          <a:ln w="38100" cap="flat" cmpd="sng">
            <a:solidFill>
              <a:schemeClr val="bg1"/>
            </a:solidFill>
            <a:prstDash val="solid"/>
            <a:round/>
            <a:headEnd type="none" w="sm" len="sm"/>
            <a:tailEnd type="none" w="sm" len="sm"/>
          </a:ln>
        </p:spPr>
      </p:cxnSp>
      <p:sp>
        <p:nvSpPr>
          <p:cNvPr id="11" name="Text Placeholder 16">
            <a:extLst>
              <a:ext uri="{FF2B5EF4-FFF2-40B4-BE49-F238E27FC236}">
                <a16:creationId xmlns:a16="http://schemas.microsoft.com/office/drawing/2014/main" id="{23B768AB-8F68-1E17-7D36-CF3DAC9A6791}"/>
              </a:ext>
            </a:extLst>
          </p:cNvPr>
          <p:cNvSpPr>
            <a:spLocks noGrp="1"/>
          </p:cNvSpPr>
          <p:nvPr>
            <p:ph type="body" sz="quarter" idx="14"/>
          </p:nvPr>
        </p:nvSpPr>
        <p:spPr>
          <a:xfrm>
            <a:off x="2865314" y="407903"/>
            <a:ext cx="3413372" cy="389015"/>
          </a:xfrm>
          <a:prstGeom prst="rect">
            <a:avLst/>
          </a:prstGeom>
        </p:spPr>
        <p:txBody>
          <a:bodyPr/>
          <a:lstStyle>
            <a:lvl1pPr marL="0" indent="0" algn="ctr">
              <a:buFont typeface="+mj-lt"/>
              <a:buNone/>
              <a:defRPr sz="20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1181949495"/>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6" name="Rectangle 5">
            <a:extLst>
              <a:ext uri="{FF2B5EF4-FFF2-40B4-BE49-F238E27FC236}">
                <a16:creationId xmlns:a16="http://schemas.microsoft.com/office/drawing/2014/main" id="{E1DF7C4E-B0FA-138E-0D55-EB9F3EF35DF4}"/>
              </a:ext>
            </a:extLst>
          </p:cNvPr>
          <p:cNvSpPr/>
          <p:nvPr/>
        </p:nvSpPr>
        <p:spPr>
          <a:xfrm>
            <a:off x="-103694" y="1569006"/>
            <a:ext cx="4577142" cy="2005034"/>
          </a:xfrm>
          <a:prstGeom prst="rect">
            <a:avLst/>
          </a:prstGeom>
          <a:solidFill>
            <a:schemeClr val="bg2"/>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dirty="0">
              <a:latin typeface="Public Sans" pitchFamily="2" charset="0"/>
            </a:endParaRPr>
          </a:p>
        </p:txBody>
      </p:sp>
      <p:sp>
        <p:nvSpPr>
          <p:cNvPr id="11" name="Text Placeholder 16">
            <a:extLst>
              <a:ext uri="{FF2B5EF4-FFF2-40B4-BE49-F238E27FC236}">
                <a16:creationId xmlns:a16="http://schemas.microsoft.com/office/drawing/2014/main" id="{F5099293-6C62-7AD4-A05B-B6F5E2EBBB3B}"/>
              </a:ext>
            </a:extLst>
          </p:cNvPr>
          <p:cNvSpPr>
            <a:spLocks noGrp="1"/>
          </p:cNvSpPr>
          <p:nvPr>
            <p:ph type="body" sz="quarter" idx="13" hasCustomPrompt="1"/>
          </p:nvPr>
        </p:nvSpPr>
        <p:spPr>
          <a:xfrm>
            <a:off x="499535" y="1895003"/>
            <a:ext cx="3413372" cy="344019"/>
          </a:xfrm>
          <a:prstGeom prst="rect">
            <a:avLst/>
          </a:prstGeom>
        </p:spPr>
        <p:txBody>
          <a:bodyPr/>
          <a:lstStyle>
            <a:lvl1pPr marL="0" indent="0" algn="ctr">
              <a:buFont typeface="+mj-lt"/>
              <a:buNone/>
              <a:defRPr sz="16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Let’s Recall</a:t>
            </a:r>
          </a:p>
        </p:txBody>
      </p:sp>
      <p:sp>
        <p:nvSpPr>
          <p:cNvPr id="12" name="Text Placeholder 16">
            <a:extLst>
              <a:ext uri="{FF2B5EF4-FFF2-40B4-BE49-F238E27FC236}">
                <a16:creationId xmlns:a16="http://schemas.microsoft.com/office/drawing/2014/main" id="{4E3FC082-1948-EF94-806D-3DBF46E6E6B4}"/>
              </a:ext>
            </a:extLst>
          </p:cNvPr>
          <p:cNvSpPr>
            <a:spLocks noGrp="1"/>
          </p:cNvSpPr>
          <p:nvPr>
            <p:ph type="body" sz="quarter" idx="14" hasCustomPrompt="1"/>
          </p:nvPr>
        </p:nvSpPr>
        <p:spPr>
          <a:xfrm>
            <a:off x="499535" y="2323628"/>
            <a:ext cx="3413372" cy="925044"/>
          </a:xfrm>
          <a:prstGeom prst="rect">
            <a:avLst/>
          </a:prstGeom>
        </p:spPr>
        <p:txBody>
          <a:bodyPr/>
          <a:lstStyle>
            <a:lvl1pPr marL="0" indent="0" algn="ctr">
              <a:buFont typeface="+mj-lt"/>
              <a:buNone/>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Let’s Recall</a:t>
            </a:r>
          </a:p>
        </p:txBody>
      </p:sp>
      <p:pic>
        <p:nvPicPr>
          <p:cNvPr id="5" name="Graphic 4">
            <a:extLst>
              <a:ext uri="{FF2B5EF4-FFF2-40B4-BE49-F238E27FC236}">
                <a16:creationId xmlns:a16="http://schemas.microsoft.com/office/drawing/2014/main" id="{134781FA-A6FB-CAB2-A2E6-8AA41BA1675F}"/>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11600" t="10539" r="7406" b="2262"/>
          <a:stretch/>
        </p:blipFill>
        <p:spPr>
          <a:xfrm flipH="1">
            <a:off x="4961317" y="472968"/>
            <a:ext cx="3982986" cy="4288221"/>
          </a:xfrm>
          <a:prstGeom prst="rect">
            <a:avLst/>
          </a:prstGeom>
        </p:spPr>
      </p:pic>
    </p:spTree>
    <p:extLst>
      <p:ext uri="{BB962C8B-B14F-4D97-AF65-F5344CB8AC3E}">
        <p14:creationId xmlns:p14="http://schemas.microsoft.com/office/powerpoint/2010/main" val="1913670737"/>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6" name="Rectangle 5">
            <a:extLst>
              <a:ext uri="{FF2B5EF4-FFF2-40B4-BE49-F238E27FC236}">
                <a16:creationId xmlns:a16="http://schemas.microsoft.com/office/drawing/2014/main" id="{E1DF7C4E-B0FA-138E-0D55-EB9F3EF35DF4}"/>
              </a:ext>
            </a:extLst>
          </p:cNvPr>
          <p:cNvSpPr/>
          <p:nvPr/>
        </p:nvSpPr>
        <p:spPr>
          <a:xfrm>
            <a:off x="-103694" y="1569006"/>
            <a:ext cx="4577142" cy="2005034"/>
          </a:xfrm>
          <a:prstGeom prst="rect">
            <a:avLst/>
          </a:prstGeom>
          <a:solidFill>
            <a:schemeClr val="accent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dirty="0">
              <a:latin typeface="Public Sans" pitchFamily="2" charset="0"/>
            </a:endParaRPr>
          </a:p>
        </p:txBody>
      </p:sp>
      <p:sp>
        <p:nvSpPr>
          <p:cNvPr id="11" name="Text Placeholder 16">
            <a:extLst>
              <a:ext uri="{FF2B5EF4-FFF2-40B4-BE49-F238E27FC236}">
                <a16:creationId xmlns:a16="http://schemas.microsoft.com/office/drawing/2014/main" id="{F5099293-6C62-7AD4-A05B-B6F5E2EBBB3B}"/>
              </a:ext>
            </a:extLst>
          </p:cNvPr>
          <p:cNvSpPr>
            <a:spLocks noGrp="1"/>
          </p:cNvSpPr>
          <p:nvPr>
            <p:ph type="body" sz="quarter" idx="13" hasCustomPrompt="1"/>
          </p:nvPr>
        </p:nvSpPr>
        <p:spPr>
          <a:xfrm>
            <a:off x="499535" y="1895003"/>
            <a:ext cx="3413372" cy="344019"/>
          </a:xfrm>
          <a:prstGeom prst="rect">
            <a:avLst/>
          </a:prstGeom>
        </p:spPr>
        <p:txBody>
          <a:bodyPr/>
          <a:lstStyle>
            <a:lvl1pPr marL="0" indent="0" algn="ctr">
              <a:buFont typeface="+mj-lt"/>
              <a:buNone/>
              <a:defRPr sz="16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Let’s Recall</a:t>
            </a:r>
          </a:p>
        </p:txBody>
      </p:sp>
      <p:sp>
        <p:nvSpPr>
          <p:cNvPr id="12" name="Text Placeholder 16">
            <a:extLst>
              <a:ext uri="{FF2B5EF4-FFF2-40B4-BE49-F238E27FC236}">
                <a16:creationId xmlns:a16="http://schemas.microsoft.com/office/drawing/2014/main" id="{4E3FC082-1948-EF94-806D-3DBF46E6E6B4}"/>
              </a:ext>
            </a:extLst>
          </p:cNvPr>
          <p:cNvSpPr>
            <a:spLocks noGrp="1"/>
          </p:cNvSpPr>
          <p:nvPr>
            <p:ph type="body" sz="quarter" idx="14" hasCustomPrompt="1"/>
          </p:nvPr>
        </p:nvSpPr>
        <p:spPr>
          <a:xfrm>
            <a:off x="499535" y="2323628"/>
            <a:ext cx="3413372" cy="925044"/>
          </a:xfrm>
          <a:prstGeom prst="rect">
            <a:avLst/>
          </a:prstGeom>
        </p:spPr>
        <p:txBody>
          <a:bodyPr/>
          <a:lstStyle>
            <a:lvl1pPr marL="0" indent="0" algn="ctr">
              <a:buFont typeface="+mj-lt"/>
              <a:buNone/>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Let’s Recall</a:t>
            </a:r>
          </a:p>
        </p:txBody>
      </p:sp>
      <p:pic>
        <p:nvPicPr>
          <p:cNvPr id="5" name="Graphic 4">
            <a:extLst>
              <a:ext uri="{FF2B5EF4-FFF2-40B4-BE49-F238E27FC236}">
                <a16:creationId xmlns:a16="http://schemas.microsoft.com/office/drawing/2014/main" id="{134781FA-A6FB-CAB2-A2E6-8AA41BA1675F}"/>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11600" t="10539" r="7406" b="2262"/>
          <a:stretch/>
        </p:blipFill>
        <p:spPr>
          <a:xfrm flipH="1">
            <a:off x="4961317" y="472968"/>
            <a:ext cx="3982986" cy="4288221"/>
          </a:xfrm>
          <a:prstGeom prst="rect">
            <a:avLst/>
          </a:prstGeom>
        </p:spPr>
      </p:pic>
    </p:spTree>
    <p:extLst>
      <p:ext uri="{BB962C8B-B14F-4D97-AF65-F5344CB8AC3E}">
        <p14:creationId xmlns:p14="http://schemas.microsoft.com/office/powerpoint/2010/main" val="2741023916"/>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14" name="Rectangle 13">
            <a:extLst>
              <a:ext uri="{FF2B5EF4-FFF2-40B4-BE49-F238E27FC236}">
                <a16:creationId xmlns:a16="http://schemas.microsoft.com/office/drawing/2014/main" id="{332CCB68-D3DE-9DA6-C567-DF0C1EAD3C4D}"/>
              </a:ext>
            </a:extLst>
          </p:cNvPr>
          <p:cNvSpPr/>
          <p:nvPr userDrawn="1"/>
        </p:nvSpPr>
        <p:spPr>
          <a:xfrm>
            <a:off x="-1" y="0"/>
            <a:ext cx="9143999" cy="51435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4" name="Google Shape;40;p34" descr="Shape&#10;&#10;Description automatically generated with low confidence">
            <a:extLst>
              <a:ext uri="{FF2B5EF4-FFF2-40B4-BE49-F238E27FC236}">
                <a16:creationId xmlns:a16="http://schemas.microsoft.com/office/drawing/2014/main" id="{A57624FC-164A-2EBB-0F32-3A9B6C53B3C3}"/>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5" name="Rectangle: Rounded Corners 21">
            <a:extLst>
              <a:ext uri="{FF2B5EF4-FFF2-40B4-BE49-F238E27FC236}">
                <a16:creationId xmlns:a16="http://schemas.microsoft.com/office/drawing/2014/main" id="{C81EE6DD-7430-27F2-72D5-AB950AC1D989}"/>
              </a:ext>
            </a:extLst>
          </p:cNvPr>
          <p:cNvSpPr/>
          <p:nvPr/>
        </p:nvSpPr>
        <p:spPr>
          <a:xfrm>
            <a:off x="-355599" y="1812143"/>
            <a:ext cx="3271519" cy="1519214"/>
          </a:xfrm>
          <a:prstGeom prst="roundRect">
            <a:avLst>
              <a:gd name="adj" fmla="val 10916"/>
            </a:avLst>
          </a:prstGeom>
          <a:solidFill>
            <a:schemeClr val="bg1"/>
          </a:solid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Rectangle 20">
            <a:extLst>
              <a:ext uri="{FF2B5EF4-FFF2-40B4-BE49-F238E27FC236}">
                <a16:creationId xmlns:a16="http://schemas.microsoft.com/office/drawing/2014/main" id="{8B9E1DAE-AF2E-E20E-2DDC-0D2BB99A803F}"/>
              </a:ext>
            </a:extLst>
          </p:cNvPr>
          <p:cNvSpPr/>
          <p:nvPr/>
        </p:nvSpPr>
        <p:spPr>
          <a:xfrm>
            <a:off x="0" y="2128758"/>
            <a:ext cx="168206" cy="885984"/>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Google Shape;41;p34">
            <a:extLst>
              <a:ext uri="{FF2B5EF4-FFF2-40B4-BE49-F238E27FC236}">
                <a16:creationId xmlns:a16="http://schemas.microsoft.com/office/drawing/2014/main" id="{5E424160-C2E3-C449-D20B-A653FD1902C2}"/>
              </a:ext>
            </a:extLst>
          </p:cNvPr>
          <p:cNvSpPr txBox="1">
            <a:spLocks noGrp="1"/>
          </p:cNvSpPr>
          <p:nvPr>
            <p:ph type="title"/>
          </p:nvPr>
        </p:nvSpPr>
        <p:spPr>
          <a:xfrm>
            <a:off x="375977" y="2159935"/>
            <a:ext cx="2143703" cy="82729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22366A"/>
              </a:buClr>
              <a:buSzPts val="1700"/>
              <a:buFont typeface="Public Sans"/>
              <a:buNone/>
              <a:defRPr sz="1800" b="1">
                <a:solidFill>
                  <a:schemeClr val="tx2"/>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0" name="Picture Placeholder 5">
            <a:extLst>
              <a:ext uri="{FF2B5EF4-FFF2-40B4-BE49-F238E27FC236}">
                <a16:creationId xmlns:a16="http://schemas.microsoft.com/office/drawing/2014/main" id="{EC10EA9D-906D-0E33-C750-D38E848AB9E4}"/>
              </a:ext>
            </a:extLst>
          </p:cNvPr>
          <p:cNvSpPr>
            <a:spLocks noGrp="1"/>
          </p:cNvSpPr>
          <p:nvPr>
            <p:ph type="pic" sz="quarter" idx="10"/>
          </p:nvPr>
        </p:nvSpPr>
        <p:spPr>
          <a:xfrm>
            <a:off x="4890673" y="538480"/>
            <a:ext cx="3958630" cy="4208780"/>
          </a:xfrm>
          <a:prstGeom prst="rect">
            <a:avLst/>
          </a:prstGeom>
        </p:spPr>
        <p:txBody>
          <a:bodyPr anchor="ctr"/>
          <a:lstStyle>
            <a:lvl1pPr algn="ctr">
              <a:defRPr sz="4800" b="0">
                <a:latin typeface="Public Sans" pitchFamily="2" charset="77"/>
              </a:defRPr>
            </a:lvl1pPr>
          </a:lstStyle>
          <a:p>
            <a:endParaRPr lang="en-US" dirty="0"/>
          </a:p>
        </p:txBody>
      </p:sp>
    </p:spTree>
    <p:extLst>
      <p:ext uri="{BB962C8B-B14F-4D97-AF65-F5344CB8AC3E}">
        <p14:creationId xmlns:p14="http://schemas.microsoft.com/office/powerpoint/2010/main" val="1799478443"/>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Caption" preserve="1" userDrawn="1">
  <p:cSld name="board">
    <p:spTree>
      <p:nvGrpSpPr>
        <p:cNvPr id="1" name="Shape 37"/>
        <p:cNvGrpSpPr/>
        <p:nvPr/>
      </p:nvGrpSpPr>
      <p:grpSpPr>
        <a:xfrm>
          <a:off x="0" y="0"/>
          <a:ext cx="0" cy="0"/>
          <a:chOff x="0" y="0"/>
          <a:chExt cx="0" cy="0"/>
        </a:xfrm>
      </p:grpSpPr>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pic>
        <p:nvPicPr>
          <p:cNvPr id="5" name="Graphic 4">
            <a:extLst>
              <a:ext uri="{FF2B5EF4-FFF2-40B4-BE49-F238E27FC236}">
                <a16:creationId xmlns:a16="http://schemas.microsoft.com/office/drawing/2014/main" id="{3D64E714-6B87-C54B-908F-D264E63C1632}"/>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16487" t="8800" r="16531" b="52399"/>
          <a:stretch/>
        </p:blipFill>
        <p:spPr>
          <a:xfrm>
            <a:off x="1035361" y="596414"/>
            <a:ext cx="7073279" cy="4097293"/>
          </a:xfrm>
          <a:prstGeom prst="rect">
            <a:avLst/>
          </a:prstGeom>
        </p:spPr>
      </p:pic>
      <p:sp>
        <p:nvSpPr>
          <p:cNvPr id="6" name="Text Placeholder 16">
            <a:extLst>
              <a:ext uri="{FF2B5EF4-FFF2-40B4-BE49-F238E27FC236}">
                <a16:creationId xmlns:a16="http://schemas.microsoft.com/office/drawing/2014/main" id="{5E67799D-6979-5AA9-2B14-D2AC4C22C0A7}"/>
              </a:ext>
            </a:extLst>
          </p:cNvPr>
          <p:cNvSpPr>
            <a:spLocks noGrp="1"/>
          </p:cNvSpPr>
          <p:nvPr>
            <p:ph type="body" sz="quarter" idx="13"/>
          </p:nvPr>
        </p:nvSpPr>
        <p:spPr>
          <a:xfrm>
            <a:off x="2125659" y="1098087"/>
            <a:ext cx="4892682" cy="2947319"/>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946692527"/>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5" name="Google Shape;26;p33">
            <a:extLst>
              <a:ext uri="{FF2B5EF4-FFF2-40B4-BE49-F238E27FC236}">
                <a16:creationId xmlns:a16="http://schemas.microsoft.com/office/drawing/2014/main" id="{72BAC307-14F4-BD10-8F08-46AF99A2FE6D}"/>
              </a:ext>
            </a:extLst>
          </p:cNvPr>
          <p:cNvSpPr/>
          <p:nvPr userDrawn="1"/>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b="0" i="0" u="none" strike="noStrike" cap="none">
              <a:solidFill>
                <a:schemeClr val="lt1"/>
              </a:solidFill>
              <a:latin typeface="Calibri"/>
              <a:ea typeface="Calibri"/>
              <a:cs typeface="Calibri"/>
              <a:sym typeface="Calibri"/>
            </a:endParaRPr>
          </a:p>
        </p:txBody>
      </p:sp>
      <p:pic>
        <p:nvPicPr>
          <p:cNvPr id="6" name="Google Shape;27;p33" descr="Shape&#10;&#10;Description automatically generated with low confidence">
            <a:extLst>
              <a:ext uri="{FF2B5EF4-FFF2-40B4-BE49-F238E27FC236}">
                <a16:creationId xmlns:a16="http://schemas.microsoft.com/office/drawing/2014/main" id="{3D286A0F-5834-C710-3C0C-13FF540062CD}"/>
              </a:ext>
            </a:extLst>
          </p:cNvPr>
          <p:cNvPicPr preferRelativeResize="0"/>
          <p:nvPr userDrawn="1"/>
        </p:nvPicPr>
        <p:blipFill rotWithShape="1">
          <a:blip r:embed="rId2">
            <a:alphaModFix/>
          </a:blip>
          <a:srcRect/>
          <a:stretch/>
        </p:blipFill>
        <p:spPr>
          <a:xfrm>
            <a:off x="0" y="0"/>
            <a:ext cx="9144000" cy="5143500"/>
          </a:xfrm>
          <a:prstGeom prst="rect">
            <a:avLst/>
          </a:prstGeom>
          <a:noFill/>
          <a:ln>
            <a:noFill/>
          </a:ln>
        </p:spPr>
      </p:pic>
      <p:pic>
        <p:nvPicPr>
          <p:cNvPr id="7" name="Google Shape;28;p33" descr="Graphical user interface&#10;&#10;Description automatically generated with low confidence">
            <a:extLst>
              <a:ext uri="{FF2B5EF4-FFF2-40B4-BE49-F238E27FC236}">
                <a16:creationId xmlns:a16="http://schemas.microsoft.com/office/drawing/2014/main" id="{193D152D-7FE5-0910-1EFD-C7C037C12D07}"/>
              </a:ext>
            </a:extLst>
          </p:cNvPr>
          <p:cNvPicPr preferRelativeResize="0"/>
          <p:nvPr userDrawn="1"/>
        </p:nvPicPr>
        <p:blipFill rotWithShape="1">
          <a:blip r:embed="rId3">
            <a:alphaModFix/>
          </a:blip>
          <a:srcRect/>
          <a:stretch/>
        </p:blipFill>
        <p:spPr>
          <a:xfrm>
            <a:off x="652061" y="192491"/>
            <a:ext cx="7839878" cy="4758519"/>
          </a:xfrm>
          <a:prstGeom prst="rect">
            <a:avLst/>
          </a:prstGeom>
          <a:noFill/>
          <a:ln>
            <a:noFill/>
          </a:ln>
        </p:spPr>
      </p:pic>
      <p:sp>
        <p:nvSpPr>
          <p:cNvPr id="8" name="Google Shape;29;p33">
            <a:extLst>
              <a:ext uri="{FF2B5EF4-FFF2-40B4-BE49-F238E27FC236}">
                <a16:creationId xmlns:a16="http://schemas.microsoft.com/office/drawing/2014/main" id="{889B31DD-A032-A9D7-39AF-11FA91764782}"/>
              </a:ext>
            </a:extLst>
          </p:cNvPr>
          <p:cNvSpPr txBox="1">
            <a:spLocks noGrp="1"/>
          </p:cNvSpPr>
          <p:nvPr>
            <p:ph type="body" idx="1"/>
          </p:nvPr>
        </p:nvSpPr>
        <p:spPr>
          <a:xfrm>
            <a:off x="3087599" y="1365640"/>
            <a:ext cx="2968803" cy="450056"/>
          </a:xfrm>
          <a:prstGeom prst="rect">
            <a:avLst/>
          </a:prstGeom>
          <a:noFill/>
          <a:ln>
            <a:noFill/>
          </a:ln>
        </p:spPr>
        <p:txBody>
          <a:bodyPr spcFirstLastPara="1" wrap="square" lIns="91425" tIns="45700" rIns="91425" bIns="45700" anchor="ctr" anchorCtr="0">
            <a:normAutofit/>
          </a:bodyPr>
          <a:lstStyle>
            <a:lvl1pPr marL="0" lvl="0" indent="0" algn="ctr">
              <a:lnSpc>
                <a:spcPct val="100000"/>
              </a:lnSpc>
              <a:spcBef>
                <a:spcPts val="0"/>
              </a:spcBef>
              <a:spcAft>
                <a:spcPts val="0"/>
              </a:spcAft>
              <a:buClr>
                <a:srgbClr val="BD8738"/>
              </a:buClr>
              <a:buSzPts val="2100"/>
              <a:buNone/>
              <a:defRPr sz="1600" b="1" i="1">
                <a:solidFill>
                  <a:srgbClr val="BD8738"/>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cxnSp>
        <p:nvCxnSpPr>
          <p:cNvPr id="9" name="Google Shape;30;p33">
            <a:extLst>
              <a:ext uri="{FF2B5EF4-FFF2-40B4-BE49-F238E27FC236}">
                <a16:creationId xmlns:a16="http://schemas.microsoft.com/office/drawing/2014/main" id="{0850CEB9-2DF7-7489-37AE-7BDBC2F569C4}"/>
              </a:ext>
            </a:extLst>
          </p:cNvPr>
          <p:cNvCxnSpPr/>
          <p:nvPr userDrawn="1"/>
        </p:nvCxnSpPr>
        <p:spPr>
          <a:xfrm>
            <a:off x="4069889" y="1814037"/>
            <a:ext cx="987552" cy="0"/>
          </a:xfrm>
          <a:prstGeom prst="straightConnector1">
            <a:avLst/>
          </a:prstGeom>
          <a:noFill/>
          <a:ln w="19050" cap="flat" cmpd="sng">
            <a:solidFill>
              <a:srgbClr val="BD8738"/>
            </a:solidFill>
            <a:prstDash val="solid"/>
            <a:miter lim="800000"/>
            <a:headEnd type="none" w="sm" len="sm"/>
            <a:tailEnd type="none" w="sm" len="sm"/>
          </a:ln>
        </p:spPr>
      </p:cxnSp>
      <p:cxnSp>
        <p:nvCxnSpPr>
          <p:cNvPr id="10" name="Google Shape;31;p33">
            <a:extLst>
              <a:ext uri="{FF2B5EF4-FFF2-40B4-BE49-F238E27FC236}">
                <a16:creationId xmlns:a16="http://schemas.microsoft.com/office/drawing/2014/main" id="{136EFD90-DBF0-0F97-1A19-711F3E1930CB}"/>
              </a:ext>
            </a:extLst>
          </p:cNvPr>
          <p:cNvCxnSpPr/>
          <p:nvPr userDrawn="1"/>
        </p:nvCxnSpPr>
        <p:spPr>
          <a:xfrm>
            <a:off x="3996377"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1" name="Google Shape;32;p33">
            <a:extLst>
              <a:ext uri="{FF2B5EF4-FFF2-40B4-BE49-F238E27FC236}">
                <a16:creationId xmlns:a16="http://schemas.microsoft.com/office/drawing/2014/main" id="{034D39CD-0376-28EC-1FB6-B858959DFFB8}"/>
              </a:ext>
            </a:extLst>
          </p:cNvPr>
          <p:cNvCxnSpPr/>
          <p:nvPr userDrawn="1"/>
        </p:nvCxnSpPr>
        <p:spPr>
          <a:xfrm>
            <a:off x="4033133"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2" name="Google Shape;33;p33">
            <a:extLst>
              <a:ext uri="{FF2B5EF4-FFF2-40B4-BE49-F238E27FC236}">
                <a16:creationId xmlns:a16="http://schemas.microsoft.com/office/drawing/2014/main" id="{30A44581-72DC-3EC1-0847-A6CDB5720091}"/>
              </a:ext>
            </a:extLst>
          </p:cNvPr>
          <p:cNvCxnSpPr/>
          <p:nvPr userDrawn="1"/>
        </p:nvCxnSpPr>
        <p:spPr>
          <a:xfrm>
            <a:off x="5075539"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3" name="Google Shape;34;p33">
            <a:extLst>
              <a:ext uri="{FF2B5EF4-FFF2-40B4-BE49-F238E27FC236}">
                <a16:creationId xmlns:a16="http://schemas.microsoft.com/office/drawing/2014/main" id="{E1E9BA96-9B03-5072-E2BE-59929EFE961B}"/>
              </a:ext>
            </a:extLst>
          </p:cNvPr>
          <p:cNvCxnSpPr/>
          <p:nvPr userDrawn="1"/>
        </p:nvCxnSpPr>
        <p:spPr>
          <a:xfrm>
            <a:off x="5107533" y="1814037"/>
            <a:ext cx="18658" cy="0"/>
          </a:xfrm>
          <a:prstGeom prst="straightConnector1">
            <a:avLst/>
          </a:prstGeom>
          <a:noFill/>
          <a:ln w="19050" cap="flat" cmpd="sng">
            <a:solidFill>
              <a:srgbClr val="BD8738"/>
            </a:solidFill>
            <a:prstDash val="solid"/>
            <a:round/>
            <a:headEnd type="none" w="sm" len="sm"/>
            <a:tailEnd type="none" w="sm" len="sm"/>
          </a:ln>
        </p:spPr>
      </p:cxnSp>
      <p:sp>
        <p:nvSpPr>
          <p:cNvPr id="14" name="Google Shape;35;p33">
            <a:extLst>
              <a:ext uri="{FF2B5EF4-FFF2-40B4-BE49-F238E27FC236}">
                <a16:creationId xmlns:a16="http://schemas.microsoft.com/office/drawing/2014/main" id="{392D014A-5699-CE4D-73A5-DB00DC7AB82C}"/>
              </a:ext>
            </a:extLst>
          </p:cNvPr>
          <p:cNvSpPr txBox="1">
            <a:spLocks noGrp="1"/>
          </p:cNvSpPr>
          <p:nvPr>
            <p:ph type="body" idx="2"/>
          </p:nvPr>
        </p:nvSpPr>
        <p:spPr>
          <a:xfrm>
            <a:off x="2552700" y="2110157"/>
            <a:ext cx="4038600" cy="1991915"/>
          </a:xfrm>
          <a:prstGeom prst="rect">
            <a:avLst/>
          </a:prstGeom>
          <a:noFill/>
          <a:ln>
            <a:noFill/>
          </a:ln>
        </p:spPr>
        <p:txBody>
          <a:bodyPr spcFirstLastPara="1" wrap="square" lIns="91425" tIns="45700" rIns="91425" bIns="45700" anchor="t" anchorCtr="0">
            <a:normAutofit/>
          </a:bodyPr>
          <a:lstStyle>
            <a:lvl1pPr marL="0" lvl="0" indent="0" algn="ctr">
              <a:lnSpc>
                <a:spcPct val="100000"/>
              </a:lnSpc>
              <a:spcBef>
                <a:spcPts val="0"/>
              </a:spcBef>
              <a:spcAft>
                <a:spcPts val="0"/>
              </a:spcAft>
              <a:buClr>
                <a:schemeClr val="dk1"/>
              </a:buClr>
              <a:buSzPts val="1500"/>
              <a:buNone/>
              <a:defRPr sz="1500" i="1">
                <a:latin typeface="Public Sans"/>
                <a:ea typeface="Public Sans"/>
                <a:cs typeface="Public Sans"/>
                <a:sym typeface="Public Sans"/>
              </a:defRPr>
            </a:lvl1pPr>
            <a:lvl2pPr marL="914400" lvl="1"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2pPr>
            <a:lvl3pPr marL="1371600" lvl="2"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3pPr>
            <a:lvl4pPr marL="1828800" lvl="3"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4pPr>
            <a:lvl5pPr marL="2286000" lvl="4"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3090517771"/>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2" name="Google Shape;82;p38">
            <a:extLst>
              <a:ext uri="{FF2B5EF4-FFF2-40B4-BE49-F238E27FC236}">
                <a16:creationId xmlns:a16="http://schemas.microsoft.com/office/drawing/2014/main" id="{2851E49D-A4F4-148F-D84D-B86377B645D2}"/>
              </a:ext>
            </a:extLst>
          </p:cNvPr>
          <p:cNvSpPr/>
          <p:nvPr userDrawn="1"/>
        </p:nvSpPr>
        <p:spPr>
          <a:xfrm>
            <a:off x="0" y="0"/>
            <a:ext cx="9144000" cy="5143500"/>
          </a:xfrm>
          <a:prstGeom prst="rect">
            <a:avLst/>
          </a:prstGeom>
          <a:solidFill>
            <a:srgbClr val="F2F2F2"/>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6" name="Google Shape;27;p33" descr="Shape&#10;&#10;Description automatically generated with low confidence">
            <a:extLst>
              <a:ext uri="{FF2B5EF4-FFF2-40B4-BE49-F238E27FC236}">
                <a16:creationId xmlns:a16="http://schemas.microsoft.com/office/drawing/2014/main" id="{8345D271-EFF6-2415-7D6E-28A82971C4D7}"/>
              </a:ext>
            </a:extLst>
          </p:cNvPr>
          <p:cNvPicPr preferRelativeResize="0"/>
          <p:nvPr userDrawn="1"/>
        </p:nvPicPr>
        <p:blipFill rotWithShape="1">
          <a:blip r:embed="rId2">
            <a:alphaModFix/>
          </a:blip>
          <a:srcRect/>
          <a:stretch/>
        </p:blipFill>
        <p:spPr>
          <a:xfrm>
            <a:off x="0" y="0"/>
            <a:ext cx="9144000" cy="5143500"/>
          </a:xfrm>
          <a:prstGeom prst="rect">
            <a:avLst/>
          </a:prstGeom>
          <a:noFill/>
          <a:ln>
            <a:noFill/>
          </a:ln>
        </p:spPr>
      </p:pic>
      <p:pic>
        <p:nvPicPr>
          <p:cNvPr id="3" name="Google Shape;84;p38" descr="A picture containing text, vector graphics, toy, doll&#10;&#10;Description automatically generated">
            <a:extLst>
              <a:ext uri="{FF2B5EF4-FFF2-40B4-BE49-F238E27FC236}">
                <a16:creationId xmlns:a16="http://schemas.microsoft.com/office/drawing/2014/main" id="{6B66A540-E7CD-A364-FDDC-A426AC474653}"/>
              </a:ext>
            </a:extLst>
          </p:cNvPr>
          <p:cNvPicPr preferRelativeResize="0"/>
          <p:nvPr userDrawn="1"/>
        </p:nvPicPr>
        <p:blipFill rotWithShape="1">
          <a:blip r:embed="rId3">
            <a:alphaModFix/>
          </a:blip>
          <a:srcRect/>
          <a:stretch/>
        </p:blipFill>
        <p:spPr>
          <a:xfrm>
            <a:off x="1145672" y="987084"/>
            <a:ext cx="2215127" cy="3457594"/>
          </a:xfrm>
          <a:prstGeom prst="rect">
            <a:avLst/>
          </a:prstGeom>
          <a:noFill/>
          <a:ln>
            <a:noFill/>
          </a:ln>
        </p:spPr>
      </p:pic>
      <p:sp>
        <p:nvSpPr>
          <p:cNvPr id="4" name="Google Shape;85;p38">
            <a:extLst>
              <a:ext uri="{FF2B5EF4-FFF2-40B4-BE49-F238E27FC236}">
                <a16:creationId xmlns:a16="http://schemas.microsoft.com/office/drawing/2014/main" id="{EB75C02F-E408-A764-EB23-1F13B0402CDC}"/>
              </a:ext>
            </a:extLst>
          </p:cNvPr>
          <p:cNvSpPr txBox="1">
            <a:spLocks noGrp="1"/>
          </p:cNvSpPr>
          <p:nvPr>
            <p:ph type="body" idx="1"/>
          </p:nvPr>
        </p:nvSpPr>
        <p:spPr>
          <a:xfrm>
            <a:off x="4164295" y="1656080"/>
            <a:ext cx="3865563" cy="1831340"/>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rgbClr val="22366A"/>
              </a:buClr>
              <a:buSzPts val="2800"/>
              <a:buNone/>
              <a:defRPr sz="2400" b="1" i="1">
                <a:solidFill>
                  <a:srgbClr val="22366A"/>
                </a:solidFill>
                <a:latin typeface="Public Sans"/>
                <a:ea typeface="Public Sans"/>
                <a:cs typeface="Public Sans"/>
                <a:sym typeface="Public Sans"/>
              </a:defRPr>
            </a:lvl1pPr>
            <a:lvl2pPr marL="914400" lvl="1"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2pPr>
            <a:lvl3pPr marL="1371600" lvl="2"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3pPr>
            <a:lvl4pPr marL="1828800" lvl="3"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4pPr>
            <a:lvl5pPr marL="2286000" lvl="4"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1851080760"/>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2" name="Google Shape;87;p39">
            <a:extLst>
              <a:ext uri="{FF2B5EF4-FFF2-40B4-BE49-F238E27FC236}">
                <a16:creationId xmlns:a16="http://schemas.microsoft.com/office/drawing/2014/main" id="{2A895294-0DBC-1C2B-9730-BF44A91121D8}"/>
              </a:ext>
            </a:extLst>
          </p:cNvPr>
          <p:cNvSpPr/>
          <p:nvPr userDrawn="1"/>
        </p:nvSpPr>
        <p:spPr>
          <a:xfrm>
            <a:off x="0" y="0"/>
            <a:ext cx="9144000" cy="5143500"/>
          </a:xfrm>
          <a:prstGeom prst="rect">
            <a:avLst/>
          </a:prstGeom>
          <a:solidFill>
            <a:srgbClr val="F2F2F2"/>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16" name="Google Shape;27;p33" descr="Shape&#10;&#10;Description automatically generated with low confidence">
            <a:extLst>
              <a:ext uri="{FF2B5EF4-FFF2-40B4-BE49-F238E27FC236}">
                <a16:creationId xmlns:a16="http://schemas.microsoft.com/office/drawing/2014/main" id="{B0A2DE85-BDF6-00AA-DA7F-47498A813A3A}"/>
              </a:ext>
            </a:extLst>
          </p:cNvPr>
          <p:cNvPicPr preferRelativeResize="0"/>
          <p:nvPr userDrawn="1"/>
        </p:nvPicPr>
        <p:blipFill rotWithShape="1">
          <a:blip r:embed="rId2">
            <a:alphaModFix/>
          </a:blip>
          <a:srcRect/>
          <a:stretch/>
        </p:blipFill>
        <p:spPr>
          <a:xfrm>
            <a:off x="0" y="0"/>
            <a:ext cx="9144000" cy="5143500"/>
          </a:xfrm>
          <a:prstGeom prst="rect">
            <a:avLst/>
          </a:prstGeom>
          <a:noFill/>
          <a:ln>
            <a:noFill/>
          </a:ln>
        </p:spPr>
      </p:pic>
      <p:grpSp>
        <p:nvGrpSpPr>
          <p:cNvPr id="15" name="Group 14">
            <a:extLst>
              <a:ext uri="{FF2B5EF4-FFF2-40B4-BE49-F238E27FC236}">
                <a16:creationId xmlns:a16="http://schemas.microsoft.com/office/drawing/2014/main" id="{AB8BB660-1E51-7907-1291-528D736BFDA0}"/>
              </a:ext>
            </a:extLst>
          </p:cNvPr>
          <p:cNvGrpSpPr/>
          <p:nvPr userDrawn="1"/>
        </p:nvGrpSpPr>
        <p:grpSpPr>
          <a:xfrm>
            <a:off x="3907491" y="3547977"/>
            <a:ext cx="1329018" cy="71718"/>
            <a:chOff x="3907491" y="3547977"/>
            <a:chExt cx="1329018" cy="71718"/>
          </a:xfrm>
        </p:grpSpPr>
        <p:sp>
          <p:nvSpPr>
            <p:cNvPr id="4" name="Google Shape;90;p39">
              <a:extLst>
                <a:ext uri="{FF2B5EF4-FFF2-40B4-BE49-F238E27FC236}">
                  <a16:creationId xmlns:a16="http://schemas.microsoft.com/office/drawing/2014/main" id="{BA83374D-7AEA-0956-070F-9AE6C765FC28}"/>
                </a:ext>
              </a:extLst>
            </p:cNvPr>
            <p:cNvSpPr/>
            <p:nvPr/>
          </p:nvSpPr>
          <p:spPr>
            <a:xfrm>
              <a:off x="4605991" y="3547977"/>
              <a:ext cx="71718" cy="71718"/>
            </a:xfrm>
            <a:prstGeom prst="rect">
              <a:avLst/>
            </a:prstGeom>
            <a:solidFill>
              <a:schemeClr val="bg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5" name="Google Shape;91;p39">
              <a:extLst>
                <a:ext uri="{FF2B5EF4-FFF2-40B4-BE49-F238E27FC236}">
                  <a16:creationId xmlns:a16="http://schemas.microsoft.com/office/drawing/2014/main" id="{0738D3FE-8C6D-7900-8916-47DE72AFB222}"/>
                </a:ext>
              </a:extLst>
            </p:cNvPr>
            <p:cNvSpPr/>
            <p:nvPr/>
          </p:nvSpPr>
          <p:spPr>
            <a:xfrm>
              <a:off x="4466291" y="3547977"/>
              <a:ext cx="71718" cy="71718"/>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6" name="Google Shape;92;p39">
              <a:extLst>
                <a:ext uri="{FF2B5EF4-FFF2-40B4-BE49-F238E27FC236}">
                  <a16:creationId xmlns:a16="http://schemas.microsoft.com/office/drawing/2014/main" id="{617B3813-16E3-6E94-274B-5A6669CBFEDB}"/>
                </a:ext>
              </a:extLst>
            </p:cNvPr>
            <p:cNvSpPr/>
            <p:nvPr/>
          </p:nvSpPr>
          <p:spPr>
            <a:xfrm>
              <a:off x="4326591" y="3547977"/>
              <a:ext cx="71718" cy="71718"/>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7" name="Google Shape;93;p39">
              <a:extLst>
                <a:ext uri="{FF2B5EF4-FFF2-40B4-BE49-F238E27FC236}">
                  <a16:creationId xmlns:a16="http://schemas.microsoft.com/office/drawing/2014/main" id="{16351A84-69B9-81D1-4FE3-2CA5D7F255E2}"/>
                </a:ext>
              </a:extLst>
            </p:cNvPr>
            <p:cNvSpPr/>
            <p:nvPr/>
          </p:nvSpPr>
          <p:spPr>
            <a:xfrm>
              <a:off x="4186891" y="3547977"/>
              <a:ext cx="71718" cy="71718"/>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8" name="Google Shape;94;p39">
              <a:extLst>
                <a:ext uri="{FF2B5EF4-FFF2-40B4-BE49-F238E27FC236}">
                  <a16:creationId xmlns:a16="http://schemas.microsoft.com/office/drawing/2014/main" id="{8C84A132-0F90-8A4F-178F-235564BDB313}"/>
                </a:ext>
              </a:extLst>
            </p:cNvPr>
            <p:cNvSpPr/>
            <p:nvPr/>
          </p:nvSpPr>
          <p:spPr>
            <a:xfrm>
              <a:off x="4047191" y="3547977"/>
              <a:ext cx="71718" cy="71718"/>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9" name="Google Shape;95;p39">
              <a:extLst>
                <a:ext uri="{FF2B5EF4-FFF2-40B4-BE49-F238E27FC236}">
                  <a16:creationId xmlns:a16="http://schemas.microsoft.com/office/drawing/2014/main" id="{21579A14-DACB-45A5-73B9-C818F1023A19}"/>
                </a:ext>
              </a:extLst>
            </p:cNvPr>
            <p:cNvSpPr/>
            <p:nvPr/>
          </p:nvSpPr>
          <p:spPr>
            <a:xfrm>
              <a:off x="3907491" y="3547977"/>
              <a:ext cx="71718" cy="71718"/>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0" name="Google Shape;96;p39">
              <a:extLst>
                <a:ext uri="{FF2B5EF4-FFF2-40B4-BE49-F238E27FC236}">
                  <a16:creationId xmlns:a16="http://schemas.microsoft.com/office/drawing/2014/main" id="{A2EDB94C-831B-779C-69A8-63D6B1719F81}"/>
                </a:ext>
              </a:extLst>
            </p:cNvPr>
            <p:cNvSpPr/>
            <p:nvPr/>
          </p:nvSpPr>
          <p:spPr>
            <a:xfrm>
              <a:off x="5164791" y="3547977"/>
              <a:ext cx="71718" cy="71718"/>
            </a:xfrm>
            <a:prstGeom prst="rect">
              <a:avLst/>
            </a:prstGeom>
            <a:solidFill>
              <a:schemeClr val="bg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1" name="Google Shape;97;p39">
              <a:extLst>
                <a:ext uri="{FF2B5EF4-FFF2-40B4-BE49-F238E27FC236}">
                  <a16:creationId xmlns:a16="http://schemas.microsoft.com/office/drawing/2014/main" id="{9B2F0589-E584-1D78-32CC-2948AE0F1120}"/>
                </a:ext>
              </a:extLst>
            </p:cNvPr>
            <p:cNvSpPr/>
            <p:nvPr/>
          </p:nvSpPr>
          <p:spPr>
            <a:xfrm>
              <a:off x="5025091" y="3547977"/>
              <a:ext cx="71718" cy="71718"/>
            </a:xfrm>
            <a:prstGeom prst="rect">
              <a:avLst/>
            </a:prstGeom>
            <a:solidFill>
              <a:schemeClr val="bg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2" name="Google Shape;98;p39">
              <a:extLst>
                <a:ext uri="{FF2B5EF4-FFF2-40B4-BE49-F238E27FC236}">
                  <a16:creationId xmlns:a16="http://schemas.microsoft.com/office/drawing/2014/main" id="{57EBE40C-7417-BE1C-62D5-076EC41DB3FD}"/>
                </a:ext>
              </a:extLst>
            </p:cNvPr>
            <p:cNvSpPr/>
            <p:nvPr/>
          </p:nvSpPr>
          <p:spPr>
            <a:xfrm>
              <a:off x="4885391" y="3547977"/>
              <a:ext cx="71718" cy="71718"/>
            </a:xfrm>
            <a:prstGeom prst="rect">
              <a:avLst/>
            </a:prstGeom>
            <a:solidFill>
              <a:schemeClr val="bg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3" name="Google Shape;99;p39">
              <a:extLst>
                <a:ext uri="{FF2B5EF4-FFF2-40B4-BE49-F238E27FC236}">
                  <a16:creationId xmlns:a16="http://schemas.microsoft.com/office/drawing/2014/main" id="{DF7362C1-0257-E2AE-F445-94AF2A75608C}"/>
                </a:ext>
              </a:extLst>
            </p:cNvPr>
            <p:cNvSpPr/>
            <p:nvPr/>
          </p:nvSpPr>
          <p:spPr>
            <a:xfrm>
              <a:off x="4745691" y="3547977"/>
              <a:ext cx="71718" cy="71718"/>
            </a:xfrm>
            <a:prstGeom prst="rect">
              <a:avLst/>
            </a:prstGeom>
            <a:solidFill>
              <a:schemeClr val="bg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14" name="Google Shape;100;p39">
            <a:extLst>
              <a:ext uri="{FF2B5EF4-FFF2-40B4-BE49-F238E27FC236}">
                <a16:creationId xmlns:a16="http://schemas.microsoft.com/office/drawing/2014/main" id="{BFE39004-AB3F-A8B6-33D3-2CEB68BA68B0}"/>
              </a:ext>
            </a:extLst>
          </p:cNvPr>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0" lvl="0" indent="0" algn="ctr">
              <a:lnSpc>
                <a:spcPct val="100000"/>
              </a:lnSpc>
              <a:spcBef>
                <a:spcPts val="0"/>
              </a:spcBef>
              <a:spcAft>
                <a:spcPts val="0"/>
              </a:spcAft>
              <a:buClr>
                <a:srgbClr val="BD8738"/>
              </a:buClr>
              <a:buSzPts val="2000"/>
              <a:buNone/>
              <a:defRPr sz="2000" b="1" i="1">
                <a:solidFill>
                  <a:schemeClr val="tx2"/>
                </a:solidFill>
                <a:latin typeface="Public Sans"/>
                <a:ea typeface="Public Sans"/>
                <a:cs typeface="Public Sans"/>
                <a:sym typeface="Public Sans"/>
              </a:defRPr>
            </a:lvl1pPr>
            <a:lvl2pPr marL="914400" lvl="1" indent="-228600" algn="ctr">
              <a:lnSpc>
                <a:spcPct val="100000"/>
              </a:lnSpc>
              <a:spcBef>
                <a:spcPts val="375"/>
              </a:spcBef>
              <a:spcAft>
                <a:spcPts val="0"/>
              </a:spcAft>
              <a:buClr>
                <a:srgbClr val="BD8738"/>
              </a:buClr>
              <a:buSzPts val="2000"/>
              <a:buNone/>
              <a:defRPr sz="2000" b="1" i="1">
                <a:solidFill>
                  <a:srgbClr val="BD8738"/>
                </a:solidFill>
                <a:latin typeface="Public Sans"/>
                <a:ea typeface="Public Sans"/>
                <a:cs typeface="Public Sans"/>
                <a:sym typeface="Public Sans"/>
              </a:defRPr>
            </a:lvl2pPr>
            <a:lvl3pPr marL="1371600" lvl="2" indent="-228600" algn="ctr">
              <a:lnSpc>
                <a:spcPct val="100000"/>
              </a:lnSpc>
              <a:spcBef>
                <a:spcPts val="375"/>
              </a:spcBef>
              <a:spcAft>
                <a:spcPts val="0"/>
              </a:spcAft>
              <a:buClr>
                <a:srgbClr val="BD8738"/>
              </a:buClr>
              <a:buSzPts val="2000"/>
              <a:buNone/>
              <a:defRPr sz="2000" b="1" i="1">
                <a:solidFill>
                  <a:srgbClr val="BD8738"/>
                </a:solidFill>
                <a:latin typeface="Public Sans"/>
                <a:ea typeface="Public Sans"/>
                <a:cs typeface="Public Sans"/>
                <a:sym typeface="Public Sans"/>
              </a:defRPr>
            </a:lvl3pPr>
            <a:lvl4pPr marL="1828800" lvl="3" indent="-228600" algn="ctr">
              <a:lnSpc>
                <a:spcPct val="100000"/>
              </a:lnSpc>
              <a:spcBef>
                <a:spcPts val="375"/>
              </a:spcBef>
              <a:spcAft>
                <a:spcPts val="0"/>
              </a:spcAft>
              <a:buClr>
                <a:srgbClr val="BD8738"/>
              </a:buClr>
              <a:buSzPts val="2000"/>
              <a:buNone/>
              <a:defRPr sz="2000" b="1" i="1">
                <a:solidFill>
                  <a:srgbClr val="BD8738"/>
                </a:solidFill>
                <a:latin typeface="Public Sans"/>
                <a:ea typeface="Public Sans"/>
                <a:cs typeface="Public Sans"/>
                <a:sym typeface="Public Sans"/>
              </a:defRPr>
            </a:lvl4pPr>
            <a:lvl5pPr marL="2286000" lvl="4" indent="-228600" algn="ctr">
              <a:lnSpc>
                <a:spcPct val="100000"/>
              </a:lnSpc>
              <a:spcBef>
                <a:spcPts val="375"/>
              </a:spcBef>
              <a:spcAft>
                <a:spcPts val="0"/>
              </a:spcAft>
              <a:buClr>
                <a:srgbClr val="BD8738"/>
              </a:buClr>
              <a:buSzPts val="2000"/>
              <a:buNone/>
              <a:defRPr sz="2000" b="1" i="1">
                <a:solidFill>
                  <a:srgbClr val="BD8738"/>
                </a:solidFill>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1659346126"/>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2" name="Google Shape;87;p39">
            <a:extLst>
              <a:ext uri="{FF2B5EF4-FFF2-40B4-BE49-F238E27FC236}">
                <a16:creationId xmlns:a16="http://schemas.microsoft.com/office/drawing/2014/main" id="{2A895294-0DBC-1C2B-9730-BF44A91121D8}"/>
              </a:ext>
            </a:extLst>
          </p:cNvPr>
          <p:cNvSpPr/>
          <p:nvPr userDrawn="1"/>
        </p:nvSpPr>
        <p:spPr>
          <a:xfrm>
            <a:off x="0" y="0"/>
            <a:ext cx="9144000" cy="5143500"/>
          </a:xfrm>
          <a:prstGeom prst="rect">
            <a:avLst/>
          </a:prstGeom>
          <a:solidFill>
            <a:srgbClr val="F2F2F2"/>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15" name="Google Shape;27;p33" descr="Shape&#10;&#10;Description automatically generated with low confidence">
            <a:extLst>
              <a:ext uri="{FF2B5EF4-FFF2-40B4-BE49-F238E27FC236}">
                <a16:creationId xmlns:a16="http://schemas.microsoft.com/office/drawing/2014/main" id="{8CA1039C-E87F-1153-5522-C01BA800D9A3}"/>
              </a:ext>
            </a:extLst>
          </p:cNvPr>
          <p:cNvPicPr preferRelativeResize="0"/>
          <p:nvPr userDrawn="1"/>
        </p:nvPicPr>
        <p:blipFill rotWithShape="1">
          <a:blip r:embed="rId2">
            <a:alphaModFix/>
          </a:blip>
          <a:srcRect/>
          <a:stretch/>
        </p:blipFill>
        <p:spPr>
          <a:xfrm>
            <a:off x="0" y="0"/>
            <a:ext cx="9144000" cy="5143500"/>
          </a:xfrm>
          <a:prstGeom prst="rect">
            <a:avLst/>
          </a:prstGeom>
          <a:noFill/>
          <a:ln>
            <a:noFill/>
          </a:ln>
        </p:spPr>
      </p:pic>
      <p:grpSp>
        <p:nvGrpSpPr>
          <p:cNvPr id="3" name="Google Shape;89;p39">
            <a:extLst>
              <a:ext uri="{FF2B5EF4-FFF2-40B4-BE49-F238E27FC236}">
                <a16:creationId xmlns:a16="http://schemas.microsoft.com/office/drawing/2014/main" id="{CAE7C9F1-402B-1671-930A-347CB3434250}"/>
              </a:ext>
            </a:extLst>
          </p:cNvPr>
          <p:cNvGrpSpPr/>
          <p:nvPr userDrawn="1"/>
        </p:nvGrpSpPr>
        <p:grpSpPr>
          <a:xfrm>
            <a:off x="3907491" y="3547977"/>
            <a:ext cx="1329018" cy="71718"/>
            <a:chOff x="3837640" y="2865532"/>
            <a:chExt cx="1329018" cy="71718"/>
          </a:xfrm>
        </p:grpSpPr>
        <p:sp>
          <p:nvSpPr>
            <p:cNvPr id="4" name="Google Shape;90;p39">
              <a:extLst>
                <a:ext uri="{FF2B5EF4-FFF2-40B4-BE49-F238E27FC236}">
                  <a16:creationId xmlns:a16="http://schemas.microsoft.com/office/drawing/2014/main" id="{BA83374D-7AEA-0956-070F-9AE6C765FC28}"/>
                </a:ext>
              </a:extLst>
            </p:cNvPr>
            <p:cNvSpPr/>
            <p:nvPr/>
          </p:nvSpPr>
          <p:spPr>
            <a:xfrm>
              <a:off x="45361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5" name="Google Shape;91;p39">
              <a:extLst>
                <a:ext uri="{FF2B5EF4-FFF2-40B4-BE49-F238E27FC236}">
                  <a16:creationId xmlns:a16="http://schemas.microsoft.com/office/drawing/2014/main" id="{0738D3FE-8C6D-7900-8916-47DE72AFB222}"/>
                </a:ext>
              </a:extLst>
            </p:cNvPr>
            <p:cNvSpPr/>
            <p:nvPr/>
          </p:nvSpPr>
          <p:spPr>
            <a:xfrm>
              <a:off x="43964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6" name="Google Shape;92;p39">
              <a:extLst>
                <a:ext uri="{FF2B5EF4-FFF2-40B4-BE49-F238E27FC236}">
                  <a16:creationId xmlns:a16="http://schemas.microsoft.com/office/drawing/2014/main" id="{617B3813-16E3-6E94-274B-5A6669CBFEDB}"/>
                </a:ext>
              </a:extLst>
            </p:cNvPr>
            <p:cNvSpPr/>
            <p:nvPr/>
          </p:nvSpPr>
          <p:spPr>
            <a:xfrm>
              <a:off x="42567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7" name="Google Shape;93;p39">
              <a:extLst>
                <a:ext uri="{FF2B5EF4-FFF2-40B4-BE49-F238E27FC236}">
                  <a16:creationId xmlns:a16="http://schemas.microsoft.com/office/drawing/2014/main" id="{16351A84-69B9-81D1-4FE3-2CA5D7F255E2}"/>
                </a:ext>
              </a:extLst>
            </p:cNvPr>
            <p:cNvSpPr/>
            <p:nvPr/>
          </p:nvSpPr>
          <p:spPr>
            <a:xfrm>
              <a:off x="41170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8" name="Google Shape;94;p39">
              <a:extLst>
                <a:ext uri="{FF2B5EF4-FFF2-40B4-BE49-F238E27FC236}">
                  <a16:creationId xmlns:a16="http://schemas.microsoft.com/office/drawing/2014/main" id="{8C84A132-0F90-8A4F-178F-235564BDB313}"/>
                </a:ext>
              </a:extLst>
            </p:cNvPr>
            <p:cNvSpPr/>
            <p:nvPr/>
          </p:nvSpPr>
          <p:spPr>
            <a:xfrm>
              <a:off x="39773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9" name="Google Shape;95;p39">
              <a:extLst>
                <a:ext uri="{FF2B5EF4-FFF2-40B4-BE49-F238E27FC236}">
                  <a16:creationId xmlns:a16="http://schemas.microsoft.com/office/drawing/2014/main" id="{21579A14-DACB-45A5-73B9-C818F1023A19}"/>
                </a:ext>
              </a:extLst>
            </p:cNvPr>
            <p:cNvSpPr/>
            <p:nvPr/>
          </p:nvSpPr>
          <p:spPr>
            <a:xfrm>
              <a:off x="38376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0" name="Google Shape;96;p39">
              <a:extLst>
                <a:ext uri="{FF2B5EF4-FFF2-40B4-BE49-F238E27FC236}">
                  <a16:creationId xmlns:a16="http://schemas.microsoft.com/office/drawing/2014/main" id="{A2EDB94C-831B-779C-69A8-63D6B1719F81}"/>
                </a:ext>
              </a:extLst>
            </p:cNvPr>
            <p:cNvSpPr/>
            <p:nvPr/>
          </p:nvSpPr>
          <p:spPr>
            <a:xfrm>
              <a:off x="50949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1" name="Google Shape;97;p39">
              <a:extLst>
                <a:ext uri="{FF2B5EF4-FFF2-40B4-BE49-F238E27FC236}">
                  <a16:creationId xmlns:a16="http://schemas.microsoft.com/office/drawing/2014/main" id="{9B2F0589-E584-1D78-32CC-2948AE0F1120}"/>
                </a:ext>
              </a:extLst>
            </p:cNvPr>
            <p:cNvSpPr/>
            <p:nvPr/>
          </p:nvSpPr>
          <p:spPr>
            <a:xfrm>
              <a:off x="49552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2" name="Google Shape;98;p39">
              <a:extLst>
                <a:ext uri="{FF2B5EF4-FFF2-40B4-BE49-F238E27FC236}">
                  <a16:creationId xmlns:a16="http://schemas.microsoft.com/office/drawing/2014/main" id="{57EBE40C-7417-BE1C-62D5-076EC41DB3FD}"/>
                </a:ext>
              </a:extLst>
            </p:cNvPr>
            <p:cNvSpPr/>
            <p:nvPr/>
          </p:nvSpPr>
          <p:spPr>
            <a:xfrm>
              <a:off x="48155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3" name="Google Shape;99;p39">
              <a:extLst>
                <a:ext uri="{FF2B5EF4-FFF2-40B4-BE49-F238E27FC236}">
                  <a16:creationId xmlns:a16="http://schemas.microsoft.com/office/drawing/2014/main" id="{DF7362C1-0257-E2AE-F445-94AF2A75608C}"/>
                </a:ext>
              </a:extLst>
            </p:cNvPr>
            <p:cNvSpPr/>
            <p:nvPr/>
          </p:nvSpPr>
          <p:spPr>
            <a:xfrm>
              <a:off x="46758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14" name="Google Shape;100;p39">
            <a:extLst>
              <a:ext uri="{FF2B5EF4-FFF2-40B4-BE49-F238E27FC236}">
                <a16:creationId xmlns:a16="http://schemas.microsoft.com/office/drawing/2014/main" id="{BFE39004-AB3F-A8B6-33D3-2CEB68BA68B0}"/>
              </a:ext>
            </a:extLst>
          </p:cNvPr>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0" lvl="0" indent="0" algn="ctr">
              <a:lnSpc>
                <a:spcPct val="100000"/>
              </a:lnSpc>
              <a:spcBef>
                <a:spcPts val="0"/>
              </a:spcBef>
              <a:spcAft>
                <a:spcPts val="0"/>
              </a:spcAft>
              <a:buClr>
                <a:srgbClr val="BD8738"/>
              </a:buClr>
              <a:buSzPts val="2000"/>
              <a:buNone/>
              <a:defRPr sz="2000" b="1" i="1">
                <a:solidFill>
                  <a:schemeClr val="accent1"/>
                </a:solidFill>
                <a:latin typeface="Public Sans"/>
                <a:ea typeface="Public Sans"/>
                <a:cs typeface="Public Sans"/>
                <a:sym typeface="Public Sans"/>
              </a:defRPr>
            </a:lvl1pPr>
            <a:lvl2pPr marL="914400" lvl="1" indent="-228600" algn="ctr">
              <a:lnSpc>
                <a:spcPct val="100000"/>
              </a:lnSpc>
              <a:spcBef>
                <a:spcPts val="375"/>
              </a:spcBef>
              <a:spcAft>
                <a:spcPts val="0"/>
              </a:spcAft>
              <a:buClr>
                <a:srgbClr val="BD8738"/>
              </a:buClr>
              <a:buSzPts val="2000"/>
              <a:buNone/>
              <a:defRPr sz="2000" b="1" i="1">
                <a:solidFill>
                  <a:srgbClr val="BD8738"/>
                </a:solidFill>
                <a:latin typeface="Public Sans"/>
                <a:ea typeface="Public Sans"/>
                <a:cs typeface="Public Sans"/>
                <a:sym typeface="Public Sans"/>
              </a:defRPr>
            </a:lvl2pPr>
            <a:lvl3pPr marL="1371600" lvl="2" indent="-228600" algn="ctr">
              <a:lnSpc>
                <a:spcPct val="100000"/>
              </a:lnSpc>
              <a:spcBef>
                <a:spcPts val="375"/>
              </a:spcBef>
              <a:spcAft>
                <a:spcPts val="0"/>
              </a:spcAft>
              <a:buClr>
                <a:srgbClr val="BD8738"/>
              </a:buClr>
              <a:buSzPts val="2000"/>
              <a:buNone/>
              <a:defRPr sz="2000" b="1" i="1">
                <a:solidFill>
                  <a:srgbClr val="BD8738"/>
                </a:solidFill>
                <a:latin typeface="Public Sans"/>
                <a:ea typeface="Public Sans"/>
                <a:cs typeface="Public Sans"/>
                <a:sym typeface="Public Sans"/>
              </a:defRPr>
            </a:lvl3pPr>
            <a:lvl4pPr marL="1828800" lvl="3" indent="-228600" algn="ctr">
              <a:lnSpc>
                <a:spcPct val="100000"/>
              </a:lnSpc>
              <a:spcBef>
                <a:spcPts val="375"/>
              </a:spcBef>
              <a:spcAft>
                <a:spcPts val="0"/>
              </a:spcAft>
              <a:buClr>
                <a:srgbClr val="BD8738"/>
              </a:buClr>
              <a:buSzPts val="2000"/>
              <a:buNone/>
              <a:defRPr sz="2000" b="1" i="1">
                <a:solidFill>
                  <a:srgbClr val="BD8738"/>
                </a:solidFill>
                <a:latin typeface="Public Sans"/>
                <a:ea typeface="Public Sans"/>
                <a:cs typeface="Public Sans"/>
                <a:sym typeface="Public Sans"/>
              </a:defRPr>
            </a:lvl4pPr>
            <a:lvl5pPr marL="2286000" lvl="4" indent="-228600" algn="ctr">
              <a:lnSpc>
                <a:spcPct val="100000"/>
              </a:lnSpc>
              <a:spcBef>
                <a:spcPts val="375"/>
              </a:spcBef>
              <a:spcAft>
                <a:spcPts val="0"/>
              </a:spcAft>
              <a:buClr>
                <a:srgbClr val="BD8738"/>
              </a:buClr>
              <a:buSzPts val="2000"/>
              <a:buNone/>
              <a:defRPr sz="2000" b="1" i="1">
                <a:solidFill>
                  <a:srgbClr val="BD8738"/>
                </a:solidFill>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3571773903"/>
      </p:ext>
    </p:extLst>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117" Type="http://schemas.openxmlformats.org/officeDocument/2006/relationships/slideLayout" Target="../slideLayouts/slideLayout117.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113" Type="http://schemas.openxmlformats.org/officeDocument/2006/relationships/slideLayout" Target="../slideLayouts/slideLayout113.xml"/><Relationship Id="rId118" Type="http://schemas.openxmlformats.org/officeDocument/2006/relationships/theme" Target="../theme/theme1.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54" Type="http://schemas.openxmlformats.org/officeDocument/2006/relationships/slideLayout" Target="../slideLayouts/slideLayout54.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49" Type="http://schemas.openxmlformats.org/officeDocument/2006/relationships/slideLayout" Target="../slideLayouts/slideLayout49.xml"/><Relationship Id="rId114" Type="http://schemas.openxmlformats.org/officeDocument/2006/relationships/slideLayout" Target="../slideLayouts/slideLayout114.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110" Type="http://schemas.openxmlformats.org/officeDocument/2006/relationships/slideLayout" Target="../slideLayouts/slideLayout110.xml"/><Relationship Id="rId115" Type="http://schemas.openxmlformats.org/officeDocument/2006/relationships/slideLayout" Target="../slideLayouts/slideLayout115.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116" Type="http://schemas.openxmlformats.org/officeDocument/2006/relationships/slideLayout" Target="../slideLayouts/slideLayout11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111" Type="http://schemas.openxmlformats.org/officeDocument/2006/relationships/slideLayout" Target="../slideLayouts/slideLayout111.xml"/><Relationship Id="rId15" Type="http://schemas.openxmlformats.org/officeDocument/2006/relationships/slideLayout" Target="../slideLayouts/slideLayout15.xml"/><Relationship Id="rId36" Type="http://schemas.openxmlformats.org/officeDocument/2006/relationships/slideLayout" Target="../slideLayouts/slideLayout36.xml"/><Relationship Id="rId57" Type="http://schemas.openxmlformats.org/officeDocument/2006/relationships/slideLayout" Target="../slideLayouts/slideLayout57.xml"/><Relationship Id="rId106" Type="http://schemas.openxmlformats.org/officeDocument/2006/relationships/slideLayout" Target="../slideLayouts/slideLayout10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92" r:id="rId1"/>
    <p:sldLayoutId id="2147483659" r:id="rId2"/>
    <p:sldLayoutId id="2147483757" r:id="rId3"/>
    <p:sldLayoutId id="2147483748" r:id="rId4"/>
    <p:sldLayoutId id="2147483749" r:id="rId5"/>
    <p:sldLayoutId id="2147483750" r:id="rId6"/>
    <p:sldLayoutId id="2147483751" r:id="rId7"/>
    <p:sldLayoutId id="2147483758" r:id="rId8"/>
    <p:sldLayoutId id="2147483752" r:id="rId9"/>
    <p:sldLayoutId id="2147483753" r:id="rId10"/>
    <p:sldLayoutId id="2147483771" r:id="rId11"/>
    <p:sldLayoutId id="2147483773" r:id="rId12"/>
    <p:sldLayoutId id="2147483776" r:id="rId13"/>
    <p:sldLayoutId id="2147483774" r:id="rId14"/>
    <p:sldLayoutId id="2147483775" r:id="rId15"/>
    <p:sldLayoutId id="2147483754" r:id="rId16"/>
    <p:sldLayoutId id="2147483755" r:id="rId17"/>
    <p:sldLayoutId id="2147483675" r:id="rId18"/>
    <p:sldLayoutId id="2147483738" r:id="rId19"/>
    <p:sldLayoutId id="2147483677" r:id="rId20"/>
    <p:sldLayoutId id="2147483689" r:id="rId21"/>
    <p:sldLayoutId id="2147483688" r:id="rId22"/>
    <p:sldLayoutId id="2147483679" r:id="rId23"/>
    <p:sldLayoutId id="2147483687" r:id="rId24"/>
    <p:sldLayoutId id="2147483747" r:id="rId25"/>
    <p:sldLayoutId id="2147483772" r:id="rId26"/>
    <p:sldLayoutId id="2147483780" r:id="rId27"/>
    <p:sldLayoutId id="2147483781" r:id="rId28"/>
    <p:sldLayoutId id="2147483782" r:id="rId29"/>
    <p:sldLayoutId id="2147483783" r:id="rId30"/>
    <p:sldLayoutId id="2147483665" r:id="rId31"/>
    <p:sldLayoutId id="2147483664" r:id="rId32"/>
    <p:sldLayoutId id="2147483663" r:id="rId33"/>
    <p:sldLayoutId id="2147483666" r:id="rId34"/>
    <p:sldLayoutId id="2147483767" r:id="rId35"/>
    <p:sldLayoutId id="2147483765" r:id="rId36"/>
    <p:sldLayoutId id="2147483768" r:id="rId37"/>
    <p:sldLayoutId id="2147483766" r:id="rId38"/>
    <p:sldLayoutId id="2147483668" r:id="rId39"/>
    <p:sldLayoutId id="2147483760" r:id="rId40"/>
    <p:sldLayoutId id="2147483667" r:id="rId41"/>
    <p:sldLayoutId id="2147483678" r:id="rId42"/>
    <p:sldLayoutId id="2147483759" r:id="rId43"/>
    <p:sldLayoutId id="2147483807" r:id="rId44"/>
    <p:sldLayoutId id="2147483806" r:id="rId45"/>
    <p:sldLayoutId id="2147483703" r:id="rId46"/>
    <p:sldLayoutId id="2147483728" r:id="rId47"/>
    <p:sldLayoutId id="2147483713" r:id="rId48"/>
    <p:sldLayoutId id="2147483723" r:id="rId49"/>
    <p:sldLayoutId id="2147483770" r:id="rId50"/>
    <p:sldLayoutId id="2147483717" r:id="rId51"/>
    <p:sldLayoutId id="2147483735" r:id="rId52"/>
    <p:sldLayoutId id="2147483777" r:id="rId53"/>
    <p:sldLayoutId id="2147483789" r:id="rId54"/>
    <p:sldLayoutId id="2147483785" r:id="rId55"/>
    <p:sldLayoutId id="2147483792" r:id="rId56"/>
    <p:sldLayoutId id="2147483790" r:id="rId57"/>
    <p:sldLayoutId id="2147483793" r:id="rId58"/>
    <p:sldLayoutId id="2147483791" r:id="rId59"/>
    <p:sldLayoutId id="2147483794" r:id="rId60"/>
    <p:sldLayoutId id="2147483786" r:id="rId61"/>
    <p:sldLayoutId id="2147483796" r:id="rId62"/>
    <p:sldLayoutId id="2147483795" r:id="rId63"/>
    <p:sldLayoutId id="2147483787" r:id="rId64"/>
    <p:sldLayoutId id="2147483797" r:id="rId65"/>
    <p:sldLayoutId id="2147483798" r:id="rId66"/>
    <p:sldLayoutId id="2147483788" r:id="rId67"/>
    <p:sldLayoutId id="2147483799" r:id="rId68"/>
    <p:sldLayoutId id="2147483802" r:id="rId69"/>
    <p:sldLayoutId id="2147483804" r:id="rId70"/>
    <p:sldLayoutId id="2147483803" r:id="rId71"/>
    <p:sldLayoutId id="2147483800" r:id="rId72"/>
    <p:sldLayoutId id="2147483801" r:id="rId73"/>
    <p:sldLayoutId id="2147483805" r:id="rId74"/>
    <p:sldLayoutId id="2147483669" r:id="rId75"/>
    <p:sldLayoutId id="2147483694" r:id="rId76"/>
    <p:sldLayoutId id="2147483693" r:id="rId77"/>
    <p:sldLayoutId id="2147483671" r:id="rId78"/>
    <p:sldLayoutId id="2147483672" r:id="rId79"/>
    <p:sldLayoutId id="2147483698" r:id="rId80"/>
    <p:sldLayoutId id="2147483674" r:id="rId81"/>
    <p:sldLayoutId id="2147483673" r:id="rId82"/>
    <p:sldLayoutId id="2147483761" r:id="rId83"/>
    <p:sldLayoutId id="2147483695" r:id="rId84"/>
    <p:sldLayoutId id="2147483670" r:id="rId85"/>
    <p:sldLayoutId id="2147483676" r:id="rId86"/>
    <p:sldLayoutId id="2147483691" r:id="rId87"/>
    <p:sldLayoutId id="2147483763" r:id="rId88"/>
    <p:sldLayoutId id="2147483764" r:id="rId89"/>
    <p:sldLayoutId id="2147483696" r:id="rId90"/>
    <p:sldLayoutId id="2147483697" r:id="rId91"/>
    <p:sldLayoutId id="2147483690" r:id="rId92"/>
    <p:sldLayoutId id="2147483756" r:id="rId93"/>
    <p:sldLayoutId id="2147483680" r:id="rId94"/>
    <p:sldLayoutId id="2147483681" r:id="rId95"/>
    <p:sldLayoutId id="2147483686" r:id="rId96"/>
    <p:sldLayoutId id="2147483707" r:id="rId97"/>
    <p:sldLayoutId id="2147483708" r:id="rId98"/>
    <p:sldLayoutId id="2147483732" r:id="rId99"/>
    <p:sldLayoutId id="2147483709" r:id="rId100"/>
    <p:sldLayoutId id="2147483706" r:id="rId101"/>
    <p:sldLayoutId id="2147483710" r:id="rId102"/>
    <p:sldLayoutId id="2147483734" r:id="rId103"/>
    <p:sldLayoutId id="2147483733" r:id="rId104"/>
    <p:sldLayoutId id="2147483711" r:id="rId105"/>
    <p:sldLayoutId id="2147483718" r:id="rId106"/>
    <p:sldLayoutId id="2147483719" r:id="rId107"/>
    <p:sldLayoutId id="2147483720" r:id="rId108"/>
    <p:sldLayoutId id="2147483721" r:id="rId109"/>
    <p:sldLayoutId id="2147483736" r:id="rId110"/>
    <p:sldLayoutId id="2147483712" r:id="rId111"/>
    <p:sldLayoutId id="2147483737" r:id="rId112"/>
    <p:sldLayoutId id="2147483762" r:id="rId113"/>
    <p:sldLayoutId id="2147483722" r:id="rId114"/>
    <p:sldLayoutId id="2147483769" r:id="rId115"/>
    <p:sldLayoutId id="2147483715" r:id="rId116"/>
    <p:sldLayoutId id="2147483658" r:id="rId117"/>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5.xml"/></Relationships>
</file>

<file path=ppt/slides/_rels/slide1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16.xml"/></Relationships>
</file>

<file path=ppt/slides/_rels/slide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D1EAAE1-4ED8-8E8F-731F-71393DE6E5C3}"/>
              </a:ext>
            </a:extLst>
          </p:cNvPr>
          <p:cNvSpPr>
            <a:spLocks noGrp="1"/>
          </p:cNvSpPr>
          <p:nvPr>
            <p:ph type="body" sz="quarter" idx="11"/>
          </p:nvPr>
        </p:nvSpPr>
        <p:spPr>
          <a:xfrm>
            <a:off x="259492" y="2111023"/>
            <a:ext cx="3691185" cy="1824604"/>
          </a:xfrm>
        </p:spPr>
        <p:txBody>
          <a:bodyPr/>
          <a:lstStyle/>
          <a:p>
            <a:r>
              <a:rPr lang="en-IN" sz="2800" b="1" spc="-7" baseline="1984" dirty="0">
                <a:latin typeface="Arial"/>
                <a:cs typeface="Arial"/>
              </a:rPr>
              <a:t>ELECTRO</a:t>
            </a:r>
            <a:r>
              <a:rPr lang="en-IN" sz="2800" b="1" spc="-5" baseline="1984" dirty="0">
                <a:latin typeface="Arial"/>
                <a:cs typeface="Arial"/>
              </a:rPr>
              <a:t>N</a:t>
            </a:r>
            <a:r>
              <a:rPr lang="en-IN" sz="2800" b="1" spc="-7" baseline="1984" dirty="0">
                <a:latin typeface="Arial"/>
                <a:cs typeface="Arial"/>
              </a:rPr>
              <a:t>IC</a:t>
            </a:r>
            <a:r>
              <a:rPr lang="en-IN" sz="2800" b="1" spc="-60" baseline="1984" dirty="0">
                <a:latin typeface="Arial"/>
                <a:cs typeface="Arial"/>
              </a:rPr>
              <a:t> </a:t>
            </a:r>
            <a:r>
              <a:rPr lang="en-IN" sz="2800" b="1" spc="-7" baseline="1984" dirty="0">
                <a:latin typeface="Arial"/>
                <a:cs typeface="Arial"/>
              </a:rPr>
              <a:t>COMMERCE</a:t>
            </a:r>
            <a:r>
              <a:rPr lang="en-IN" sz="2800" b="1" spc="-127" baseline="1984" dirty="0">
                <a:latin typeface="Arial"/>
                <a:cs typeface="Arial"/>
              </a:rPr>
              <a:t> </a:t>
            </a:r>
            <a:r>
              <a:rPr lang="en-IN" sz="2800" b="1" spc="-7" baseline="1984" dirty="0">
                <a:latin typeface="Arial"/>
                <a:cs typeface="Arial"/>
              </a:rPr>
              <a:t>WEBSITE</a:t>
            </a:r>
            <a:endParaRPr lang="en-IN" sz="2800" baseline="1984" dirty="0">
              <a:latin typeface="Arial"/>
              <a:cs typeface="Arial"/>
            </a:endParaRPr>
          </a:p>
          <a:p>
            <a:r>
              <a:rPr lang="en-US" sz="2800" dirty="0"/>
              <a:t>                                           </a:t>
            </a:r>
          </a:p>
          <a:p>
            <a:r>
              <a:rPr lang="en-US" sz="2800" dirty="0"/>
              <a:t>         </a:t>
            </a:r>
          </a:p>
          <a:p>
            <a:r>
              <a:rPr lang="en-US" sz="1800" dirty="0"/>
              <a:t>TASK-1  </a:t>
            </a:r>
            <a:r>
              <a:rPr lang="en-US" sz="2800" dirty="0"/>
              <a:t>          </a:t>
            </a:r>
          </a:p>
        </p:txBody>
      </p:sp>
    </p:spTree>
    <p:extLst>
      <p:ext uri="{BB962C8B-B14F-4D97-AF65-F5344CB8AC3E}">
        <p14:creationId xmlns:p14="http://schemas.microsoft.com/office/powerpoint/2010/main" val="20409675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F0A0ECF-A929-1E1D-D85C-E5F158CEF073}"/>
              </a:ext>
            </a:extLst>
          </p:cNvPr>
          <p:cNvSpPr>
            <a:spLocks noGrp="1"/>
          </p:cNvSpPr>
          <p:nvPr>
            <p:ph type="body" idx="1"/>
          </p:nvPr>
        </p:nvSpPr>
        <p:spPr/>
        <p:txBody>
          <a:bodyPr/>
          <a:lstStyle/>
          <a:p>
            <a:pPr marL="0" indent="0">
              <a:buNone/>
            </a:pPr>
            <a:r>
              <a:rPr lang="en-IN" dirty="0"/>
              <a:t>State Diagram</a:t>
            </a:r>
          </a:p>
        </p:txBody>
      </p:sp>
      <p:sp>
        <p:nvSpPr>
          <p:cNvPr id="3" name="Text Placeholder 2">
            <a:extLst>
              <a:ext uri="{FF2B5EF4-FFF2-40B4-BE49-F238E27FC236}">
                <a16:creationId xmlns:a16="http://schemas.microsoft.com/office/drawing/2014/main" id="{9092A61C-BE67-ECF9-8B89-0843BD098367}"/>
              </a:ext>
            </a:extLst>
          </p:cNvPr>
          <p:cNvSpPr>
            <a:spLocks noGrp="1"/>
          </p:cNvSpPr>
          <p:nvPr>
            <p:ph type="body" idx="2"/>
          </p:nvPr>
        </p:nvSpPr>
        <p:spPr/>
        <p:txBody>
          <a:bodyPr/>
          <a:lstStyle/>
          <a:p>
            <a:endParaRPr lang="en-IN" dirty="0"/>
          </a:p>
        </p:txBody>
      </p:sp>
      <p:sp>
        <p:nvSpPr>
          <p:cNvPr id="4" name="Title 3">
            <a:extLst>
              <a:ext uri="{FF2B5EF4-FFF2-40B4-BE49-F238E27FC236}">
                <a16:creationId xmlns:a16="http://schemas.microsoft.com/office/drawing/2014/main" id="{CF8B5997-1EB3-BBFE-C4AD-30634736CD23}"/>
              </a:ext>
            </a:extLst>
          </p:cNvPr>
          <p:cNvSpPr>
            <a:spLocks noGrp="1"/>
          </p:cNvSpPr>
          <p:nvPr>
            <p:ph type="title"/>
          </p:nvPr>
        </p:nvSpPr>
        <p:spPr/>
        <p:txBody>
          <a:bodyPr>
            <a:normAutofit fontScale="90000"/>
          </a:bodyPr>
          <a:lstStyle/>
          <a:p>
            <a:r>
              <a:rPr lang="en-IN" dirty="0" err="1"/>
              <a:t>Modeling</a:t>
            </a:r>
            <a:r>
              <a:rPr lang="en-IN" dirty="0"/>
              <a:t> Requirements</a:t>
            </a:r>
          </a:p>
        </p:txBody>
      </p:sp>
      <p:pic>
        <p:nvPicPr>
          <p:cNvPr id="6" name="Picture 5">
            <a:extLst>
              <a:ext uri="{FF2B5EF4-FFF2-40B4-BE49-F238E27FC236}">
                <a16:creationId xmlns:a16="http://schemas.microsoft.com/office/drawing/2014/main" id="{79EFFF9E-4788-1A85-7377-3E27171C4FD6}"/>
              </a:ext>
            </a:extLst>
          </p:cNvPr>
          <p:cNvPicPr>
            <a:picLocks noChangeAspect="1"/>
          </p:cNvPicPr>
          <p:nvPr/>
        </p:nvPicPr>
        <p:blipFill>
          <a:blip r:embed="rId2"/>
          <a:stretch>
            <a:fillRect/>
          </a:stretch>
        </p:blipFill>
        <p:spPr>
          <a:xfrm>
            <a:off x="11614" y="1059736"/>
            <a:ext cx="4707142" cy="3760619"/>
          </a:xfrm>
          <a:prstGeom prst="rect">
            <a:avLst/>
          </a:prstGeom>
        </p:spPr>
      </p:pic>
    </p:spTree>
    <p:extLst>
      <p:ext uri="{BB962C8B-B14F-4D97-AF65-F5344CB8AC3E}">
        <p14:creationId xmlns:p14="http://schemas.microsoft.com/office/powerpoint/2010/main" val="3572955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41F3E3E-D4E2-A260-2CB5-EA29F04E7382}"/>
              </a:ext>
            </a:extLst>
          </p:cNvPr>
          <p:cNvSpPr>
            <a:spLocks noGrp="1"/>
          </p:cNvSpPr>
          <p:nvPr>
            <p:ph type="body" idx="1"/>
          </p:nvPr>
        </p:nvSpPr>
        <p:spPr/>
        <p:txBody>
          <a:bodyPr/>
          <a:lstStyle/>
          <a:p>
            <a:r>
              <a:rPr lang="en-US" dirty="0"/>
              <a:t>Lorem ipsum</a:t>
            </a:r>
          </a:p>
        </p:txBody>
      </p:sp>
      <p:sp>
        <p:nvSpPr>
          <p:cNvPr id="3" name="Text Placeholder 2">
            <a:extLst>
              <a:ext uri="{FF2B5EF4-FFF2-40B4-BE49-F238E27FC236}">
                <a16:creationId xmlns:a16="http://schemas.microsoft.com/office/drawing/2014/main" id="{DDCE1043-1E73-D1DE-4AA4-497210D391D8}"/>
              </a:ext>
            </a:extLst>
          </p:cNvPr>
          <p:cNvSpPr>
            <a:spLocks noGrp="1"/>
          </p:cNvSpPr>
          <p:nvPr>
            <p:ph type="body" idx="2"/>
          </p:nvPr>
        </p:nvSpPr>
        <p:spPr/>
        <p:txBody>
          <a:bodyPr>
            <a:normAutofit fontScale="92500" lnSpcReduction="20000"/>
          </a:bodyPr>
          <a:lstStyle/>
          <a:p>
            <a:pPr marL="12700">
              <a:lnSpc>
                <a:spcPct val="100000"/>
              </a:lnSpc>
              <a:spcBef>
                <a:spcPts val="100"/>
              </a:spcBef>
            </a:pPr>
            <a:r>
              <a:rPr lang="en-IN" b="0" dirty="0">
                <a:latin typeface="Times New Roman"/>
                <a:cs typeface="Times New Roman"/>
              </a:rPr>
              <a:t>https://github.com/Akashpidikiti/e-commerce</a:t>
            </a:r>
          </a:p>
          <a:p>
            <a:pPr marL="12700" marR="0" lvl="0" indent="0" algn="l" defTabSz="914400" rtl="0" eaLnBrk="1" fontAlgn="auto" latinLnBrk="0" hangingPunct="1">
              <a:lnSpc>
                <a:spcPct val="100000"/>
              </a:lnSpc>
              <a:spcBef>
                <a:spcPts val="100"/>
              </a:spcBef>
              <a:spcAft>
                <a:spcPts val="0"/>
              </a:spcAft>
              <a:buClrTx/>
              <a:buSzTx/>
              <a:buFontTx/>
              <a:buNone/>
              <a:tabLst/>
              <a:defRPr/>
            </a:pPr>
            <a:endParaRPr kumimoji="0" lang="en-IN" sz="1400" b="0" i="0" u="none" strike="noStrike" kern="1200" cap="none" spc="0" normalizeH="0" baseline="0" noProof="0" dirty="0">
              <a:ln>
                <a:noFill/>
              </a:ln>
              <a:solidFill>
                <a:srgbClr val="F79646"/>
              </a:solidFill>
              <a:effectLst/>
              <a:uLnTx/>
              <a:uFillTx/>
              <a:latin typeface="Times New Roman"/>
              <a:ea typeface="+mn-ea"/>
              <a:cs typeface="Times New Roman"/>
            </a:endParaRPr>
          </a:p>
        </p:txBody>
      </p:sp>
    </p:spTree>
    <p:extLst>
      <p:ext uri="{BB962C8B-B14F-4D97-AF65-F5344CB8AC3E}">
        <p14:creationId xmlns:p14="http://schemas.microsoft.com/office/powerpoint/2010/main" val="29602569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oogle Shape;234;p49">
            <a:extLst>
              <a:ext uri="{FF2B5EF4-FFF2-40B4-BE49-F238E27FC236}">
                <a16:creationId xmlns:a16="http://schemas.microsoft.com/office/drawing/2014/main" id="{38BBA72D-0FD2-0E0A-B895-E3BD7FBE2A73}"/>
              </a:ext>
            </a:extLst>
          </p:cNvPr>
          <p:cNvPicPr preferRelativeResize="0"/>
          <p:nvPr/>
        </p:nvPicPr>
        <p:blipFill rotWithShape="1">
          <a:blip r:embed="rId2">
            <a:alphaModFix/>
          </a:blip>
          <a:srcRect/>
          <a:stretch/>
        </p:blipFill>
        <p:spPr>
          <a:xfrm>
            <a:off x="0" y="-9525"/>
            <a:ext cx="9143999" cy="5143499"/>
          </a:xfrm>
          <a:prstGeom prst="rect">
            <a:avLst/>
          </a:prstGeom>
          <a:noFill/>
          <a:ln>
            <a:noFill/>
          </a:ln>
        </p:spPr>
      </p:pic>
    </p:spTree>
    <p:extLst>
      <p:ext uri="{BB962C8B-B14F-4D97-AF65-F5344CB8AC3E}">
        <p14:creationId xmlns:p14="http://schemas.microsoft.com/office/powerpoint/2010/main" val="23836838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B3ABAD-D67F-989A-544B-00B8A8B05BC1}"/>
              </a:ext>
            </a:extLst>
          </p:cNvPr>
          <p:cNvSpPr>
            <a:spLocks noGrp="1"/>
          </p:cNvSpPr>
          <p:nvPr>
            <p:ph type="title"/>
          </p:nvPr>
        </p:nvSpPr>
        <p:spPr/>
        <p:txBody>
          <a:bodyPr>
            <a:normAutofit fontScale="90000"/>
          </a:bodyPr>
          <a:lstStyle/>
          <a:p>
            <a:endParaRPr lang="en-IN"/>
          </a:p>
        </p:txBody>
      </p:sp>
      <p:sp>
        <p:nvSpPr>
          <p:cNvPr id="3" name="Text Placeholder 2">
            <a:extLst>
              <a:ext uri="{FF2B5EF4-FFF2-40B4-BE49-F238E27FC236}">
                <a16:creationId xmlns:a16="http://schemas.microsoft.com/office/drawing/2014/main" id="{E9E70D9B-6C7E-D490-09E4-112D242214D9}"/>
              </a:ext>
            </a:extLst>
          </p:cNvPr>
          <p:cNvSpPr>
            <a:spLocks noGrp="1"/>
          </p:cNvSpPr>
          <p:nvPr>
            <p:ph type="body" sz="quarter" idx="13"/>
          </p:nvPr>
        </p:nvSpPr>
        <p:spPr/>
        <p:txBody>
          <a:bodyPr/>
          <a:lstStyle/>
          <a:p>
            <a:endParaRPr lang="en-IN" dirty="0"/>
          </a:p>
        </p:txBody>
      </p:sp>
      <p:pic>
        <p:nvPicPr>
          <p:cNvPr id="5" name="Picture 4">
            <a:extLst>
              <a:ext uri="{FF2B5EF4-FFF2-40B4-BE49-F238E27FC236}">
                <a16:creationId xmlns:a16="http://schemas.microsoft.com/office/drawing/2014/main" id="{B8775E4A-C1A8-43CC-46A4-4D25A4D4E5E4}"/>
              </a:ext>
            </a:extLst>
          </p:cNvPr>
          <p:cNvPicPr>
            <a:picLocks noChangeAspect="1"/>
          </p:cNvPicPr>
          <p:nvPr/>
        </p:nvPicPr>
        <p:blipFill>
          <a:blip r:embed="rId2"/>
          <a:stretch>
            <a:fillRect/>
          </a:stretch>
        </p:blipFill>
        <p:spPr>
          <a:xfrm>
            <a:off x="0" y="-28261"/>
            <a:ext cx="9144000" cy="5171761"/>
          </a:xfrm>
          <a:prstGeom prst="rect">
            <a:avLst/>
          </a:prstGeom>
        </p:spPr>
      </p:pic>
    </p:spTree>
    <p:extLst>
      <p:ext uri="{BB962C8B-B14F-4D97-AF65-F5344CB8AC3E}">
        <p14:creationId xmlns:p14="http://schemas.microsoft.com/office/powerpoint/2010/main" val="41912455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44158A-A5ED-8230-9E5D-D6F0158B0344}"/>
              </a:ext>
            </a:extLst>
          </p:cNvPr>
          <p:cNvSpPr>
            <a:spLocks noGrp="1"/>
          </p:cNvSpPr>
          <p:nvPr>
            <p:ph type="title"/>
          </p:nvPr>
        </p:nvSpPr>
        <p:spPr/>
        <p:txBody>
          <a:bodyPr>
            <a:normAutofit fontScale="90000"/>
          </a:bodyPr>
          <a:lstStyle/>
          <a:p>
            <a:r>
              <a:rPr lang="en-US" dirty="0"/>
              <a:t>INTRODUCTION</a:t>
            </a:r>
          </a:p>
        </p:txBody>
      </p:sp>
      <p:sp>
        <p:nvSpPr>
          <p:cNvPr id="3" name="Text Placeholder 2">
            <a:extLst>
              <a:ext uri="{FF2B5EF4-FFF2-40B4-BE49-F238E27FC236}">
                <a16:creationId xmlns:a16="http://schemas.microsoft.com/office/drawing/2014/main" id="{74F15C98-9FCE-A0E4-C6DE-56FBA830B232}"/>
              </a:ext>
            </a:extLst>
          </p:cNvPr>
          <p:cNvSpPr>
            <a:spLocks noGrp="1"/>
          </p:cNvSpPr>
          <p:nvPr>
            <p:ph type="body" sz="quarter" idx="13"/>
          </p:nvPr>
        </p:nvSpPr>
        <p:spPr>
          <a:xfrm>
            <a:off x="144711" y="1253068"/>
            <a:ext cx="4427290" cy="3079012"/>
          </a:xfrm>
        </p:spPr>
        <p:txBody>
          <a:bodyPr/>
          <a:lstStyle/>
          <a:p>
            <a:r>
              <a:rPr lang="en-US" sz="1800" dirty="0">
                <a:effectLst/>
                <a:latin typeface="Calibri" panose="020F0502020204030204" pitchFamily="34" charset="0"/>
                <a:ea typeface="Times New Roman" panose="02020603050405020304" pitchFamily="18" charset="0"/>
              </a:rPr>
              <a:t>The Software Requirements Specification is designed to document and describe the agreement between the customer and the developer regarding the specification of the software product requested </a:t>
            </a:r>
            <a:r>
              <a:rPr lang="en-US" sz="700" dirty="0">
                <a:effectLst/>
                <a:latin typeface="Calibri" panose="020F0502020204030204" pitchFamily="34" charset="0"/>
                <a:ea typeface="Times New Roman" panose="02020603050405020304" pitchFamily="18" charset="0"/>
              </a:rPr>
              <a:t>.</a:t>
            </a:r>
            <a:endParaRPr lang="en-US" sz="700" dirty="0">
              <a:latin typeface="Calibri" panose="020F0502020204030204" pitchFamily="34" charset="0"/>
              <a:ea typeface="Times New Roman" panose="02020603050405020304" pitchFamily="18" charset="0"/>
            </a:endParaRPr>
          </a:p>
          <a:p>
            <a:r>
              <a:rPr lang="en-US" sz="1800" dirty="0">
                <a:effectLst/>
                <a:latin typeface="Calibri" panose="020F0502020204030204" pitchFamily="34" charset="0"/>
                <a:ea typeface="Times New Roman" panose="02020603050405020304" pitchFamily="18" charset="0"/>
              </a:rPr>
              <a:t>Its primary purpose is to provide a clear and descriptive “statement of user requirements” that can be used as a reference in further development of the software system. </a:t>
            </a:r>
            <a:endParaRPr lang="en-US" sz="700" dirty="0"/>
          </a:p>
        </p:txBody>
      </p:sp>
    </p:spTree>
    <p:extLst>
      <p:ext uri="{BB962C8B-B14F-4D97-AF65-F5344CB8AC3E}">
        <p14:creationId xmlns:p14="http://schemas.microsoft.com/office/powerpoint/2010/main" val="32173121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4F15C98-9FCE-A0E4-C6DE-56FBA830B232}"/>
              </a:ext>
            </a:extLst>
          </p:cNvPr>
          <p:cNvSpPr>
            <a:spLocks noGrp="1"/>
          </p:cNvSpPr>
          <p:nvPr>
            <p:ph type="body" sz="quarter" idx="13"/>
          </p:nvPr>
        </p:nvSpPr>
        <p:spPr>
          <a:xfrm>
            <a:off x="144711" y="835378"/>
            <a:ext cx="4427290" cy="3497312"/>
          </a:xfrm>
        </p:spPr>
        <p:txBody>
          <a:bodyPr/>
          <a:lstStyle/>
          <a:p>
            <a:r>
              <a:rPr lang="en-US" sz="1800" dirty="0">
                <a:effectLst/>
                <a:latin typeface="Calibri" panose="020F0502020204030204" pitchFamily="34" charset="0"/>
                <a:ea typeface="Times New Roman" panose="02020603050405020304" pitchFamily="18" charset="0"/>
              </a:rPr>
              <a:t>This document is broken into a number of sections used to logically separate the software requirements into easily referenced parts. </a:t>
            </a:r>
          </a:p>
          <a:p>
            <a:r>
              <a:rPr lang="en-US" sz="1800" dirty="0">
                <a:effectLst/>
                <a:latin typeface="Calibri" panose="020F0502020204030204" pitchFamily="34" charset="0"/>
                <a:ea typeface="Times New Roman" panose="02020603050405020304" pitchFamily="18" charset="0"/>
              </a:rPr>
              <a:t>This Software Requirements Specification aims to describe the Functionality, External Interfaces, Attributes and Design Constraints imposed on Implementation of the software system described throughout the rest of the document. </a:t>
            </a:r>
            <a:endParaRPr lang="en-US" sz="700" dirty="0"/>
          </a:p>
        </p:txBody>
      </p:sp>
    </p:spTree>
    <p:extLst>
      <p:ext uri="{BB962C8B-B14F-4D97-AF65-F5344CB8AC3E}">
        <p14:creationId xmlns:p14="http://schemas.microsoft.com/office/powerpoint/2010/main" val="33352313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6A2C5-E6FA-B0C5-ABF0-0370B141BC93}"/>
              </a:ext>
            </a:extLst>
          </p:cNvPr>
          <p:cNvSpPr>
            <a:spLocks noGrp="1"/>
          </p:cNvSpPr>
          <p:nvPr>
            <p:ph type="title"/>
          </p:nvPr>
        </p:nvSpPr>
        <p:spPr/>
        <p:txBody>
          <a:bodyPr>
            <a:normAutofit fontScale="90000"/>
          </a:bodyPr>
          <a:lstStyle/>
          <a:p>
            <a:r>
              <a:rPr lang="en-US" sz="1800" dirty="0">
                <a:solidFill>
                  <a:schemeClr val="bg1"/>
                </a:solidFill>
                <a:effectLst/>
                <a:latin typeface="Calibri" panose="020F0502020204030204" pitchFamily="34" charset="0"/>
                <a:ea typeface="Times New Roman" panose="02020603050405020304" pitchFamily="18" charset="0"/>
              </a:rPr>
              <a:t>The Overall Description </a:t>
            </a:r>
            <a:endParaRPr lang="en-IN" dirty="0">
              <a:solidFill>
                <a:schemeClr val="bg1"/>
              </a:solidFill>
            </a:endParaRPr>
          </a:p>
        </p:txBody>
      </p:sp>
      <p:sp>
        <p:nvSpPr>
          <p:cNvPr id="3" name="Text Placeholder 2">
            <a:extLst>
              <a:ext uri="{FF2B5EF4-FFF2-40B4-BE49-F238E27FC236}">
                <a16:creationId xmlns:a16="http://schemas.microsoft.com/office/drawing/2014/main" id="{7E6C53E3-1265-5286-09EC-E532CFE4F61A}"/>
              </a:ext>
            </a:extLst>
          </p:cNvPr>
          <p:cNvSpPr>
            <a:spLocks noGrp="1"/>
          </p:cNvSpPr>
          <p:nvPr>
            <p:ph type="body" sz="quarter" idx="13"/>
          </p:nvPr>
        </p:nvSpPr>
        <p:spPr/>
        <p:txBody>
          <a:bodyPr/>
          <a:lstStyle/>
          <a:p>
            <a:r>
              <a:rPr lang="en-US" sz="1800" dirty="0">
                <a:effectLst/>
                <a:latin typeface="Calibri" panose="020F0502020204030204" pitchFamily="34" charset="0"/>
                <a:ea typeface="Times New Roman" panose="02020603050405020304" pitchFamily="18" charset="0"/>
              </a:rPr>
              <a:t>BECS is an online bookstore website which supports a number of functions for both the consumer and store's management.</a:t>
            </a:r>
          </a:p>
          <a:p>
            <a:r>
              <a:rPr lang="en-US" sz="1800" dirty="0">
                <a:effectLst/>
                <a:latin typeface="Calibri" panose="020F0502020204030204" pitchFamily="34" charset="0"/>
                <a:ea typeface="Times New Roman" panose="02020603050405020304" pitchFamily="18" charset="0"/>
              </a:rPr>
              <a:t>The website must be available to anyone using the Computer Science Department’s provided computer resources in the MSU Engineering Building and as such must work correctly in both Internet Explorer and Mozilla Firefox.</a:t>
            </a:r>
            <a:endParaRPr lang="en-IN" dirty="0"/>
          </a:p>
        </p:txBody>
      </p:sp>
      <p:sp>
        <p:nvSpPr>
          <p:cNvPr id="4" name="Text Placeholder 3">
            <a:extLst>
              <a:ext uri="{FF2B5EF4-FFF2-40B4-BE49-F238E27FC236}">
                <a16:creationId xmlns:a16="http://schemas.microsoft.com/office/drawing/2014/main" id="{A9082EBE-9048-7F8F-0715-B89F0F41F6B2}"/>
              </a:ext>
            </a:extLst>
          </p:cNvPr>
          <p:cNvSpPr>
            <a:spLocks noGrp="1"/>
          </p:cNvSpPr>
          <p:nvPr>
            <p:ph type="body" sz="quarter" idx="14"/>
          </p:nvPr>
        </p:nvSpPr>
        <p:spPr/>
        <p:txBody>
          <a:bodyPr/>
          <a:lstStyle/>
          <a:p>
            <a:pPr marL="0" indent="0">
              <a:buNone/>
            </a:pPr>
            <a:r>
              <a:rPr lang="en-US" sz="1800" dirty="0">
                <a:effectLst/>
                <a:latin typeface="Calibri" panose="020F0502020204030204" pitchFamily="34" charset="0"/>
                <a:ea typeface="Times New Roman" panose="02020603050405020304" pitchFamily="18" charset="0"/>
              </a:rPr>
              <a:t>Product Perspective </a:t>
            </a:r>
            <a:endParaRPr lang="en-IN" dirty="0"/>
          </a:p>
        </p:txBody>
      </p:sp>
    </p:spTree>
    <p:extLst>
      <p:ext uri="{BB962C8B-B14F-4D97-AF65-F5344CB8AC3E}">
        <p14:creationId xmlns:p14="http://schemas.microsoft.com/office/powerpoint/2010/main" val="9818666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6307C24-AB65-C78C-3ECD-0D340D9E8931}"/>
              </a:ext>
            </a:extLst>
          </p:cNvPr>
          <p:cNvSpPr>
            <a:spLocks noGrp="1"/>
          </p:cNvSpPr>
          <p:nvPr>
            <p:ph type="body" idx="1"/>
          </p:nvPr>
        </p:nvSpPr>
        <p:spPr>
          <a:xfrm>
            <a:off x="451556" y="857955"/>
            <a:ext cx="3521868" cy="3488267"/>
          </a:xfrm>
        </p:spPr>
        <p:txBody>
          <a:bodyPr/>
          <a:lstStyle/>
          <a:p>
            <a:r>
              <a:rPr lang="en-IN" sz="2400" dirty="0"/>
              <a:t>1. Restrictions </a:t>
            </a:r>
          </a:p>
          <a:p>
            <a:r>
              <a:rPr lang="en-IN" sz="2400" dirty="0"/>
              <a:t>2. Data Structure</a:t>
            </a:r>
          </a:p>
          <a:p>
            <a:r>
              <a:rPr lang="en-IN" sz="2400" dirty="0"/>
              <a:t>3. System</a:t>
            </a:r>
          </a:p>
          <a:p>
            <a:endParaRPr lang="en-IN" dirty="0"/>
          </a:p>
        </p:txBody>
      </p:sp>
      <p:sp>
        <p:nvSpPr>
          <p:cNvPr id="4" name="Title 3">
            <a:extLst>
              <a:ext uri="{FF2B5EF4-FFF2-40B4-BE49-F238E27FC236}">
                <a16:creationId xmlns:a16="http://schemas.microsoft.com/office/drawing/2014/main" id="{55AF6501-D9A4-4447-E408-1EC311ED4980}"/>
              </a:ext>
            </a:extLst>
          </p:cNvPr>
          <p:cNvSpPr>
            <a:spLocks noGrp="1"/>
          </p:cNvSpPr>
          <p:nvPr>
            <p:ph type="title"/>
          </p:nvPr>
        </p:nvSpPr>
        <p:spPr>
          <a:xfrm>
            <a:off x="135731" y="202405"/>
            <a:ext cx="7886700" cy="1140973"/>
          </a:xfrm>
        </p:spPr>
        <p:txBody>
          <a:bodyPr>
            <a:normAutofit/>
          </a:bodyPr>
          <a:lstStyle/>
          <a:p>
            <a:r>
              <a:rPr lang="en-IN" sz="1800" dirty="0"/>
              <a:t>Specific Requirements</a:t>
            </a:r>
          </a:p>
        </p:txBody>
      </p:sp>
    </p:spTree>
    <p:extLst>
      <p:ext uri="{BB962C8B-B14F-4D97-AF65-F5344CB8AC3E}">
        <p14:creationId xmlns:p14="http://schemas.microsoft.com/office/powerpoint/2010/main" val="41105767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F0A0ECF-A929-1E1D-D85C-E5F158CEF073}"/>
              </a:ext>
            </a:extLst>
          </p:cNvPr>
          <p:cNvSpPr>
            <a:spLocks noGrp="1"/>
          </p:cNvSpPr>
          <p:nvPr>
            <p:ph type="body" idx="1"/>
          </p:nvPr>
        </p:nvSpPr>
        <p:spPr/>
        <p:txBody>
          <a:bodyPr/>
          <a:lstStyle/>
          <a:p>
            <a:pPr marL="0" indent="0">
              <a:buNone/>
            </a:pPr>
            <a:r>
              <a:rPr lang="en-IN" dirty="0"/>
              <a:t>Use Case Diagram</a:t>
            </a:r>
          </a:p>
        </p:txBody>
      </p:sp>
      <p:sp>
        <p:nvSpPr>
          <p:cNvPr id="3" name="Text Placeholder 2">
            <a:extLst>
              <a:ext uri="{FF2B5EF4-FFF2-40B4-BE49-F238E27FC236}">
                <a16:creationId xmlns:a16="http://schemas.microsoft.com/office/drawing/2014/main" id="{9092A61C-BE67-ECF9-8B89-0843BD098367}"/>
              </a:ext>
            </a:extLst>
          </p:cNvPr>
          <p:cNvSpPr>
            <a:spLocks noGrp="1"/>
          </p:cNvSpPr>
          <p:nvPr>
            <p:ph type="body" idx="2"/>
          </p:nvPr>
        </p:nvSpPr>
        <p:spPr/>
        <p:txBody>
          <a:bodyPr/>
          <a:lstStyle/>
          <a:p>
            <a:endParaRPr lang="en-IN" dirty="0"/>
          </a:p>
        </p:txBody>
      </p:sp>
      <p:sp>
        <p:nvSpPr>
          <p:cNvPr id="4" name="Title 3">
            <a:extLst>
              <a:ext uri="{FF2B5EF4-FFF2-40B4-BE49-F238E27FC236}">
                <a16:creationId xmlns:a16="http://schemas.microsoft.com/office/drawing/2014/main" id="{CF8B5997-1EB3-BBFE-C4AD-30634736CD23}"/>
              </a:ext>
            </a:extLst>
          </p:cNvPr>
          <p:cNvSpPr>
            <a:spLocks noGrp="1"/>
          </p:cNvSpPr>
          <p:nvPr>
            <p:ph type="title"/>
          </p:nvPr>
        </p:nvSpPr>
        <p:spPr/>
        <p:txBody>
          <a:bodyPr>
            <a:normAutofit fontScale="90000"/>
          </a:bodyPr>
          <a:lstStyle/>
          <a:p>
            <a:r>
              <a:rPr lang="en-IN" dirty="0" err="1"/>
              <a:t>Modeling</a:t>
            </a:r>
            <a:r>
              <a:rPr lang="en-IN" dirty="0"/>
              <a:t> Requirements</a:t>
            </a:r>
          </a:p>
        </p:txBody>
      </p:sp>
      <p:pic>
        <p:nvPicPr>
          <p:cNvPr id="6" name="Picture 5">
            <a:extLst>
              <a:ext uri="{FF2B5EF4-FFF2-40B4-BE49-F238E27FC236}">
                <a16:creationId xmlns:a16="http://schemas.microsoft.com/office/drawing/2014/main" id="{401A515C-1ED2-2B57-04EA-E5C85A90CEF5}"/>
              </a:ext>
            </a:extLst>
          </p:cNvPr>
          <p:cNvPicPr>
            <a:picLocks noChangeAspect="1"/>
          </p:cNvPicPr>
          <p:nvPr/>
        </p:nvPicPr>
        <p:blipFill>
          <a:blip r:embed="rId2"/>
          <a:stretch>
            <a:fillRect/>
          </a:stretch>
        </p:blipFill>
        <p:spPr>
          <a:xfrm>
            <a:off x="12214" y="1099644"/>
            <a:ext cx="4660728" cy="3494934"/>
          </a:xfrm>
          <a:prstGeom prst="rect">
            <a:avLst/>
          </a:prstGeom>
        </p:spPr>
      </p:pic>
    </p:spTree>
    <p:extLst>
      <p:ext uri="{BB962C8B-B14F-4D97-AF65-F5344CB8AC3E}">
        <p14:creationId xmlns:p14="http://schemas.microsoft.com/office/powerpoint/2010/main" val="11702973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F0A0ECF-A929-1E1D-D85C-E5F158CEF073}"/>
              </a:ext>
            </a:extLst>
          </p:cNvPr>
          <p:cNvSpPr>
            <a:spLocks noGrp="1"/>
          </p:cNvSpPr>
          <p:nvPr>
            <p:ph type="body" idx="1"/>
          </p:nvPr>
        </p:nvSpPr>
        <p:spPr/>
        <p:txBody>
          <a:bodyPr/>
          <a:lstStyle/>
          <a:p>
            <a:pPr marL="0" indent="0">
              <a:buNone/>
            </a:pPr>
            <a:r>
              <a:rPr lang="en-IN" dirty="0"/>
              <a:t>Class Diagram</a:t>
            </a:r>
          </a:p>
        </p:txBody>
      </p:sp>
      <p:sp>
        <p:nvSpPr>
          <p:cNvPr id="3" name="Text Placeholder 2">
            <a:extLst>
              <a:ext uri="{FF2B5EF4-FFF2-40B4-BE49-F238E27FC236}">
                <a16:creationId xmlns:a16="http://schemas.microsoft.com/office/drawing/2014/main" id="{9092A61C-BE67-ECF9-8B89-0843BD098367}"/>
              </a:ext>
            </a:extLst>
          </p:cNvPr>
          <p:cNvSpPr>
            <a:spLocks noGrp="1"/>
          </p:cNvSpPr>
          <p:nvPr>
            <p:ph type="body" idx="2"/>
          </p:nvPr>
        </p:nvSpPr>
        <p:spPr/>
        <p:txBody>
          <a:bodyPr/>
          <a:lstStyle/>
          <a:p>
            <a:endParaRPr lang="en-IN" dirty="0"/>
          </a:p>
        </p:txBody>
      </p:sp>
      <p:sp>
        <p:nvSpPr>
          <p:cNvPr id="4" name="Title 3">
            <a:extLst>
              <a:ext uri="{FF2B5EF4-FFF2-40B4-BE49-F238E27FC236}">
                <a16:creationId xmlns:a16="http://schemas.microsoft.com/office/drawing/2014/main" id="{CF8B5997-1EB3-BBFE-C4AD-30634736CD23}"/>
              </a:ext>
            </a:extLst>
          </p:cNvPr>
          <p:cNvSpPr>
            <a:spLocks noGrp="1"/>
          </p:cNvSpPr>
          <p:nvPr>
            <p:ph type="title"/>
          </p:nvPr>
        </p:nvSpPr>
        <p:spPr/>
        <p:txBody>
          <a:bodyPr>
            <a:normAutofit fontScale="90000"/>
          </a:bodyPr>
          <a:lstStyle/>
          <a:p>
            <a:r>
              <a:rPr lang="en-IN" dirty="0" err="1"/>
              <a:t>Modeling</a:t>
            </a:r>
            <a:r>
              <a:rPr lang="en-IN" dirty="0"/>
              <a:t> Requirements</a:t>
            </a:r>
          </a:p>
        </p:txBody>
      </p:sp>
      <p:pic>
        <p:nvPicPr>
          <p:cNvPr id="7" name="Picture 6">
            <a:extLst>
              <a:ext uri="{FF2B5EF4-FFF2-40B4-BE49-F238E27FC236}">
                <a16:creationId xmlns:a16="http://schemas.microsoft.com/office/drawing/2014/main" id="{7ABBED9F-7AF1-5E1A-3A5A-0C3AB0E73D88}"/>
              </a:ext>
            </a:extLst>
          </p:cNvPr>
          <p:cNvPicPr>
            <a:picLocks noChangeAspect="1"/>
          </p:cNvPicPr>
          <p:nvPr/>
        </p:nvPicPr>
        <p:blipFill>
          <a:blip r:embed="rId2"/>
          <a:stretch>
            <a:fillRect/>
          </a:stretch>
        </p:blipFill>
        <p:spPr>
          <a:xfrm>
            <a:off x="135730" y="1099644"/>
            <a:ext cx="4436269" cy="3841451"/>
          </a:xfrm>
          <a:prstGeom prst="rect">
            <a:avLst/>
          </a:prstGeom>
        </p:spPr>
      </p:pic>
    </p:spTree>
    <p:extLst>
      <p:ext uri="{BB962C8B-B14F-4D97-AF65-F5344CB8AC3E}">
        <p14:creationId xmlns:p14="http://schemas.microsoft.com/office/powerpoint/2010/main" val="28434060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F0A0ECF-A929-1E1D-D85C-E5F158CEF073}"/>
              </a:ext>
            </a:extLst>
          </p:cNvPr>
          <p:cNvSpPr>
            <a:spLocks noGrp="1"/>
          </p:cNvSpPr>
          <p:nvPr>
            <p:ph type="body" idx="1"/>
          </p:nvPr>
        </p:nvSpPr>
        <p:spPr/>
        <p:txBody>
          <a:bodyPr/>
          <a:lstStyle/>
          <a:p>
            <a:pPr marL="0" indent="0">
              <a:buNone/>
            </a:pPr>
            <a:r>
              <a:rPr lang="en-IN" dirty="0"/>
              <a:t>Sequence Diagram</a:t>
            </a:r>
          </a:p>
        </p:txBody>
      </p:sp>
      <p:sp>
        <p:nvSpPr>
          <p:cNvPr id="3" name="Text Placeholder 2">
            <a:extLst>
              <a:ext uri="{FF2B5EF4-FFF2-40B4-BE49-F238E27FC236}">
                <a16:creationId xmlns:a16="http://schemas.microsoft.com/office/drawing/2014/main" id="{9092A61C-BE67-ECF9-8B89-0843BD098367}"/>
              </a:ext>
            </a:extLst>
          </p:cNvPr>
          <p:cNvSpPr>
            <a:spLocks noGrp="1"/>
          </p:cNvSpPr>
          <p:nvPr>
            <p:ph type="body" idx="2"/>
          </p:nvPr>
        </p:nvSpPr>
        <p:spPr/>
        <p:txBody>
          <a:bodyPr/>
          <a:lstStyle/>
          <a:p>
            <a:endParaRPr lang="en-IN" dirty="0"/>
          </a:p>
        </p:txBody>
      </p:sp>
      <p:sp>
        <p:nvSpPr>
          <p:cNvPr id="4" name="Title 3">
            <a:extLst>
              <a:ext uri="{FF2B5EF4-FFF2-40B4-BE49-F238E27FC236}">
                <a16:creationId xmlns:a16="http://schemas.microsoft.com/office/drawing/2014/main" id="{CF8B5997-1EB3-BBFE-C4AD-30634736CD23}"/>
              </a:ext>
            </a:extLst>
          </p:cNvPr>
          <p:cNvSpPr>
            <a:spLocks noGrp="1"/>
          </p:cNvSpPr>
          <p:nvPr>
            <p:ph type="title"/>
          </p:nvPr>
        </p:nvSpPr>
        <p:spPr/>
        <p:txBody>
          <a:bodyPr>
            <a:normAutofit fontScale="90000"/>
          </a:bodyPr>
          <a:lstStyle/>
          <a:p>
            <a:r>
              <a:rPr lang="en-IN" dirty="0" err="1"/>
              <a:t>Modeling</a:t>
            </a:r>
            <a:r>
              <a:rPr lang="en-IN" dirty="0"/>
              <a:t> Requirements</a:t>
            </a:r>
          </a:p>
        </p:txBody>
      </p:sp>
      <p:pic>
        <p:nvPicPr>
          <p:cNvPr id="7" name="Picture 6">
            <a:extLst>
              <a:ext uri="{FF2B5EF4-FFF2-40B4-BE49-F238E27FC236}">
                <a16:creationId xmlns:a16="http://schemas.microsoft.com/office/drawing/2014/main" id="{E50E9DFC-0E76-C729-2E48-9A849C5E6EB5}"/>
              </a:ext>
            </a:extLst>
          </p:cNvPr>
          <p:cNvPicPr>
            <a:picLocks noChangeAspect="1"/>
          </p:cNvPicPr>
          <p:nvPr/>
        </p:nvPicPr>
        <p:blipFill>
          <a:blip r:embed="rId2"/>
          <a:stretch>
            <a:fillRect/>
          </a:stretch>
        </p:blipFill>
        <p:spPr>
          <a:xfrm>
            <a:off x="135731" y="1099644"/>
            <a:ext cx="4474778" cy="3841451"/>
          </a:xfrm>
          <a:prstGeom prst="rect">
            <a:avLst/>
          </a:prstGeom>
        </p:spPr>
      </p:pic>
    </p:spTree>
    <p:extLst>
      <p:ext uri="{BB962C8B-B14F-4D97-AF65-F5344CB8AC3E}">
        <p14:creationId xmlns:p14="http://schemas.microsoft.com/office/powerpoint/2010/main" val="2240339411"/>
      </p:ext>
    </p:extLst>
  </p:cSld>
  <p:clrMapOvr>
    <a:masterClrMapping/>
  </p:clrMapOvr>
</p:sld>
</file>

<file path=ppt/theme/theme1.xml><?xml version="1.0" encoding="utf-8"?>
<a:theme xmlns:a="http://schemas.openxmlformats.org/drawingml/2006/main" name="Simple Light">
  <a:themeElements>
    <a:clrScheme name="Sunstone 01">
      <a:dk1>
        <a:srgbClr val="000000"/>
      </a:dk1>
      <a:lt1>
        <a:srgbClr val="FFFFFF"/>
      </a:lt1>
      <a:dk2>
        <a:srgbClr val="223669"/>
      </a:dk2>
      <a:lt2>
        <a:srgbClr val="C88C32"/>
      </a:lt2>
      <a:accent1>
        <a:srgbClr val="822836"/>
      </a:accent1>
      <a:accent2>
        <a:srgbClr val="446512"/>
      </a:accent2>
      <a:accent3>
        <a:srgbClr val="413271"/>
      </a:accent3>
      <a:accent4>
        <a:srgbClr val="176B9D"/>
      </a:accent4>
      <a:accent5>
        <a:srgbClr val="FFFFFF"/>
      </a:accent5>
      <a:accent6>
        <a:srgbClr val="FFFFFF"/>
      </a:accent6>
      <a:hlink>
        <a:srgbClr val="FFFF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ersonal Brand V1.0" id="{DB602CDA-2091-8241-A352-2883C49DA4D8}" vid="{C44AC83A-8A7A-AD4B-B51C-F4907C7829E5}"/>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Susntone Eduversity Content Template </Template>
  <TotalTime>18353</TotalTime>
  <Words>217</Words>
  <Application>Microsoft Office PowerPoint</Application>
  <PresentationFormat>On-screen Show (16:9)</PresentationFormat>
  <Paragraphs>27</Paragraphs>
  <Slides>12</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12</vt:i4>
      </vt:variant>
    </vt:vector>
  </HeadingPairs>
  <TitlesOfParts>
    <vt:vector size="20" baseType="lpstr">
      <vt:lpstr>Public Sans</vt:lpstr>
      <vt:lpstr>Noto Sans Symbols</vt:lpstr>
      <vt:lpstr>arial</vt:lpstr>
      <vt:lpstr>arial</vt:lpstr>
      <vt:lpstr>Calibri</vt:lpstr>
      <vt:lpstr>Wingdings</vt:lpstr>
      <vt:lpstr>Times New Roman</vt:lpstr>
      <vt:lpstr>Simple Light</vt:lpstr>
      <vt:lpstr>PowerPoint Presentation</vt:lpstr>
      <vt:lpstr>PowerPoint Presentation</vt:lpstr>
      <vt:lpstr>INTRODUCTION</vt:lpstr>
      <vt:lpstr>PowerPoint Presentation</vt:lpstr>
      <vt:lpstr>The Overall Description </vt:lpstr>
      <vt:lpstr>Specific Requirements</vt:lpstr>
      <vt:lpstr>Modeling Requirements</vt:lpstr>
      <vt:lpstr>Modeling Requirements</vt:lpstr>
      <vt:lpstr>Modeling Requirements</vt:lpstr>
      <vt:lpstr>Modeling Requirements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Manish Sharma</dc:creator>
  <cp:lastModifiedBy>sai rakesh</cp:lastModifiedBy>
  <cp:revision>2386</cp:revision>
  <dcterms:created xsi:type="dcterms:W3CDTF">2020-08-13T11:21:46Z</dcterms:created>
  <dcterms:modified xsi:type="dcterms:W3CDTF">2023-03-05T12:51:13Z</dcterms:modified>
</cp:coreProperties>
</file>